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84"/>
  </p:notesMasterIdLst>
  <p:handoutMasterIdLst>
    <p:handoutMasterId r:id="rId85"/>
  </p:handoutMasterIdLst>
  <p:sldIdLst>
    <p:sldId id="274" r:id="rId5"/>
    <p:sldId id="278" r:id="rId6"/>
    <p:sldId id="1154" r:id="rId7"/>
    <p:sldId id="1041" r:id="rId8"/>
    <p:sldId id="458" r:id="rId9"/>
    <p:sldId id="1187" r:id="rId10"/>
    <p:sldId id="1181" r:id="rId11"/>
    <p:sldId id="1167" r:id="rId12"/>
    <p:sldId id="1168" r:id="rId13"/>
    <p:sldId id="1183" r:id="rId14"/>
    <p:sldId id="1166" r:id="rId15"/>
    <p:sldId id="1178" r:id="rId16"/>
    <p:sldId id="1179" r:id="rId17"/>
    <p:sldId id="1180" r:id="rId18"/>
    <p:sldId id="1063" r:id="rId19"/>
    <p:sldId id="1158" r:id="rId20"/>
    <p:sldId id="1185" r:id="rId21"/>
    <p:sldId id="1182" r:id="rId22"/>
    <p:sldId id="1089" r:id="rId23"/>
    <p:sldId id="1184" r:id="rId24"/>
    <p:sldId id="1186" r:id="rId25"/>
    <p:sldId id="1189" r:id="rId26"/>
    <p:sldId id="1188" r:id="rId27"/>
    <p:sldId id="426" r:id="rId28"/>
    <p:sldId id="1138" r:id="rId29"/>
    <p:sldId id="1141" r:id="rId30"/>
    <p:sldId id="1129" r:id="rId31"/>
    <p:sldId id="1155" r:id="rId32"/>
    <p:sldId id="1157" r:id="rId33"/>
    <p:sldId id="1190" r:id="rId34"/>
    <p:sldId id="1191" r:id="rId35"/>
    <p:sldId id="1193" r:id="rId36"/>
    <p:sldId id="1194" r:id="rId37"/>
    <p:sldId id="1195" r:id="rId38"/>
    <p:sldId id="1192" r:id="rId39"/>
    <p:sldId id="1161" r:id="rId40"/>
    <p:sldId id="1163" r:id="rId41"/>
    <p:sldId id="1164" r:id="rId42"/>
    <p:sldId id="1165" r:id="rId43"/>
    <p:sldId id="1176" r:id="rId44"/>
    <p:sldId id="1197" r:id="rId45"/>
    <p:sldId id="1177" r:id="rId46"/>
    <p:sldId id="1224" r:id="rId47"/>
    <p:sldId id="1170" r:id="rId48"/>
    <p:sldId id="1171" r:id="rId49"/>
    <p:sldId id="1173" r:id="rId50"/>
    <p:sldId id="1172" r:id="rId51"/>
    <p:sldId id="1174" r:id="rId52"/>
    <p:sldId id="1196" r:id="rId53"/>
    <p:sldId id="1175" r:id="rId54"/>
    <p:sldId id="1199" r:id="rId55"/>
    <p:sldId id="1200" r:id="rId56"/>
    <p:sldId id="1201" r:id="rId57"/>
    <p:sldId id="1202" r:id="rId58"/>
    <p:sldId id="1215" r:id="rId59"/>
    <p:sldId id="1216" r:id="rId60"/>
    <p:sldId id="1217" r:id="rId61"/>
    <p:sldId id="1218" r:id="rId62"/>
    <p:sldId id="1203" r:id="rId63"/>
    <p:sldId id="1204" r:id="rId64"/>
    <p:sldId id="1205" r:id="rId65"/>
    <p:sldId id="1206" r:id="rId66"/>
    <p:sldId id="1207" r:id="rId67"/>
    <p:sldId id="1208" r:id="rId68"/>
    <p:sldId id="1209" r:id="rId69"/>
    <p:sldId id="1210" r:id="rId70"/>
    <p:sldId id="1211" r:id="rId71"/>
    <p:sldId id="1212" r:id="rId72"/>
    <p:sldId id="1213" r:id="rId73"/>
    <p:sldId id="1214" r:id="rId74"/>
    <p:sldId id="1222" r:id="rId75"/>
    <p:sldId id="1219" r:id="rId76"/>
    <p:sldId id="1220" r:id="rId77"/>
    <p:sldId id="1221" r:id="rId78"/>
    <p:sldId id="1223" r:id="rId79"/>
    <p:sldId id="1113" r:id="rId80"/>
    <p:sldId id="1148" r:id="rId81"/>
    <p:sldId id="1088" r:id="rId82"/>
    <p:sldId id="277" r:id="rId8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Lst>
        </p14:section>
        <p14:section name="Types of CE" id="{FBE42827-BE92-455D-9C74-EF3B5A223524}">
          <p14:sldIdLst>
            <p14:sldId id="1154"/>
            <p14:sldId id="1041"/>
            <p14:sldId id="458"/>
            <p14:sldId id="1187"/>
            <p14:sldId id="1181"/>
            <p14:sldId id="1167"/>
            <p14:sldId id="1168"/>
            <p14:sldId id="1183"/>
            <p14:sldId id="1166"/>
            <p14:sldId id="1178"/>
            <p14:sldId id="1179"/>
            <p14:sldId id="1180"/>
            <p14:sldId id="1063"/>
            <p14:sldId id="1158"/>
            <p14:sldId id="1185"/>
            <p14:sldId id="1182"/>
            <p14:sldId id="1089"/>
            <p14:sldId id="1184"/>
            <p14:sldId id="1186"/>
            <p14:sldId id="1189"/>
          </p14:sldIdLst>
        </p14:section>
        <p14:section name="Abschnitt ohne Titel" id="{DDE94FC1-EAFF-40F6-AAD4-62E2AD8A9514}">
          <p14:sldIdLst>
            <p14:sldId id="1188"/>
            <p14:sldId id="426"/>
            <p14:sldId id="1138"/>
            <p14:sldId id="1141"/>
            <p14:sldId id="1129"/>
            <p14:sldId id="1155"/>
            <p14:sldId id="1157"/>
            <p14:sldId id="1190"/>
            <p14:sldId id="1191"/>
            <p14:sldId id="1193"/>
            <p14:sldId id="1194"/>
            <p14:sldId id="1195"/>
            <p14:sldId id="1192"/>
          </p14:sldIdLst>
        </p14:section>
        <p14:section name="Definition Circular Cities" id="{72AFE663-45D6-4D51-8CA2-D699DE300F9D}">
          <p14:sldIdLst>
            <p14:sldId id="1161"/>
            <p14:sldId id="1163"/>
            <p14:sldId id="1164"/>
            <p14:sldId id="1165"/>
            <p14:sldId id="1176"/>
            <p14:sldId id="1197"/>
            <p14:sldId id="1177"/>
            <p14:sldId id="1224"/>
          </p14:sldIdLst>
        </p14:section>
        <p14:section name="Are we there?" id="{64D50C98-4C01-4934-B4A2-1DD879F58D25}">
          <p14:sldIdLst>
            <p14:sldId id="1170"/>
            <p14:sldId id="1171"/>
            <p14:sldId id="1173"/>
            <p14:sldId id="1172"/>
            <p14:sldId id="1174"/>
            <p14:sldId id="1196"/>
            <p14:sldId id="1175"/>
            <p14:sldId id="1199"/>
            <p14:sldId id="1200"/>
          </p14:sldIdLst>
        </p14:section>
        <p14:section name="An Example" id="{7E63EC45-090C-470E-BAC3-54806CE1FAAF}">
          <p14:sldIdLst>
            <p14:sldId id="1201"/>
            <p14:sldId id="1202"/>
            <p14:sldId id="1215"/>
            <p14:sldId id="1216"/>
            <p14:sldId id="1217"/>
            <p14:sldId id="1218"/>
            <p14:sldId id="1203"/>
            <p14:sldId id="1204"/>
            <p14:sldId id="1205"/>
            <p14:sldId id="1206"/>
            <p14:sldId id="1207"/>
            <p14:sldId id="1208"/>
            <p14:sldId id="1209"/>
            <p14:sldId id="1210"/>
            <p14:sldId id="1211"/>
            <p14:sldId id="1212"/>
            <p14:sldId id="1213"/>
            <p14:sldId id="1214"/>
            <p14:sldId id="1222"/>
            <p14:sldId id="1219"/>
            <p14:sldId id="1220"/>
            <p14:sldId id="1221"/>
            <p14:sldId id="1223"/>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C"/>
    <a:srgbClr val="EDEEE9"/>
    <a:srgbClr val="95C31B"/>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2C46DB-60EF-4AB1-8F97-022D74A12FB5}" v="228" dt="2025-01-17T13:22:01.15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0191" autoAdjust="0"/>
  </p:normalViewPr>
  <p:slideViewPr>
    <p:cSldViewPr showGuides="1">
      <p:cViewPr varScale="1">
        <p:scale>
          <a:sx n="86" d="100"/>
          <a:sy n="86" d="100"/>
        </p:scale>
        <p:origin x="1254" y="12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6776"/>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972C46DB-60EF-4AB1-8F97-022D74A12FB5}"/>
    <pc:docChg chg="undo redo custSel addSld delSld modSld sldOrd addSection delSection modSection">
      <pc:chgData name="Karl Michael Höferl" userId="544d2ce1-0a3b-4706-9dfd-c6d69d0e3c8e" providerId="ADAL" clId="{972C46DB-60EF-4AB1-8F97-022D74A12FB5}" dt="2025-01-18T15:59:57.356" v="3346" actId="478"/>
      <pc:docMkLst>
        <pc:docMk/>
      </pc:docMkLst>
      <pc:sldChg chg="modSp mod">
        <pc:chgData name="Karl Michael Höferl" userId="544d2ce1-0a3b-4706-9dfd-c6d69d0e3c8e" providerId="ADAL" clId="{972C46DB-60EF-4AB1-8F97-022D74A12FB5}" dt="2025-01-07T19:21:05.801" v="47" actId="14100"/>
        <pc:sldMkLst>
          <pc:docMk/>
          <pc:sldMk cId="1714654990" sldId="274"/>
        </pc:sldMkLst>
        <pc:spChg chg="mod">
          <ac:chgData name="Karl Michael Höferl" userId="544d2ce1-0a3b-4706-9dfd-c6d69d0e3c8e" providerId="ADAL" clId="{972C46DB-60EF-4AB1-8F97-022D74A12FB5}" dt="2025-01-07T19:21:05.801" v="47" actId="14100"/>
          <ac:spMkLst>
            <pc:docMk/>
            <pc:sldMk cId="1714654990" sldId="274"/>
            <ac:spMk id="3" creationId="{78ECA2FC-8EBF-2FBC-EBF2-E347275417F5}"/>
          </ac:spMkLst>
        </pc:spChg>
      </pc:sldChg>
      <pc:sldChg chg="modSp mod">
        <pc:chgData name="Karl Michael Höferl" userId="544d2ce1-0a3b-4706-9dfd-c6d69d0e3c8e" providerId="ADAL" clId="{972C46DB-60EF-4AB1-8F97-022D74A12FB5}" dt="2025-01-07T19:22:46.517" v="112" actId="5793"/>
        <pc:sldMkLst>
          <pc:docMk/>
          <pc:sldMk cId="3966956599" sldId="278"/>
        </pc:sldMkLst>
        <pc:spChg chg="mod">
          <ac:chgData name="Karl Michael Höferl" userId="544d2ce1-0a3b-4706-9dfd-c6d69d0e3c8e" providerId="ADAL" clId="{972C46DB-60EF-4AB1-8F97-022D74A12FB5}" dt="2025-01-07T19:22:46.517" v="112" actId="5793"/>
          <ac:spMkLst>
            <pc:docMk/>
            <pc:sldMk cId="3966956599" sldId="278"/>
            <ac:spMk id="7" creationId="{099EF4D1-C3FA-6B89-E7F8-3935D779FF1D}"/>
          </ac:spMkLst>
        </pc:spChg>
      </pc:sldChg>
      <pc:sldChg chg="addSp delSp modSp add del mod modClrScheme chgLayout">
        <pc:chgData name="Karl Michael Höferl" userId="544d2ce1-0a3b-4706-9dfd-c6d69d0e3c8e" providerId="ADAL" clId="{972C46DB-60EF-4AB1-8F97-022D74A12FB5}" dt="2025-01-09T11:14:39.643" v="1711"/>
        <pc:sldMkLst>
          <pc:docMk/>
          <pc:sldMk cId="2940583520" sldId="341"/>
        </pc:sldMkLst>
      </pc:sldChg>
      <pc:sldChg chg="modSp add del mod">
        <pc:chgData name="Karl Michael Höferl" userId="544d2ce1-0a3b-4706-9dfd-c6d69d0e3c8e" providerId="ADAL" clId="{972C46DB-60EF-4AB1-8F97-022D74A12FB5}" dt="2025-01-09T11:14:39.643" v="1711"/>
        <pc:sldMkLst>
          <pc:docMk/>
          <pc:sldMk cId="1260566255" sldId="342"/>
        </pc:sldMkLst>
      </pc:sldChg>
      <pc:sldChg chg="add del">
        <pc:chgData name="Karl Michael Höferl" userId="544d2ce1-0a3b-4706-9dfd-c6d69d0e3c8e" providerId="ADAL" clId="{972C46DB-60EF-4AB1-8F97-022D74A12FB5}" dt="2025-01-09T11:14:39.643" v="1711"/>
        <pc:sldMkLst>
          <pc:docMk/>
          <pc:sldMk cId="2698932070" sldId="345"/>
        </pc:sldMkLst>
      </pc:sldChg>
      <pc:sldChg chg="modSp add mod ord">
        <pc:chgData name="Karl Michael Höferl" userId="544d2ce1-0a3b-4706-9dfd-c6d69d0e3c8e" providerId="ADAL" clId="{972C46DB-60EF-4AB1-8F97-022D74A12FB5}" dt="2025-01-09T10:48:58.407" v="1179" actId="20577"/>
        <pc:sldMkLst>
          <pc:docMk/>
          <pc:sldMk cId="1361221441" sldId="426"/>
        </pc:sldMkLst>
        <pc:spChg chg="mod">
          <ac:chgData name="Karl Michael Höferl" userId="544d2ce1-0a3b-4706-9dfd-c6d69d0e3c8e" providerId="ADAL" clId="{972C46DB-60EF-4AB1-8F97-022D74A12FB5}" dt="2025-01-09T10:48:58.407" v="1179" actId="20577"/>
          <ac:spMkLst>
            <pc:docMk/>
            <pc:sldMk cId="1361221441" sldId="426"/>
            <ac:spMk id="7" creationId="{4E565847-6381-51BE-70EC-E5474ECA9500}"/>
          </ac:spMkLst>
        </pc:spChg>
      </pc:sldChg>
      <pc:sldChg chg="addSp delSp modSp add mod">
        <pc:chgData name="Karl Michael Höferl" userId="544d2ce1-0a3b-4706-9dfd-c6d69d0e3c8e" providerId="ADAL" clId="{972C46DB-60EF-4AB1-8F97-022D74A12FB5}" dt="2025-01-09T09:48:08.065" v="843" actId="20577"/>
        <pc:sldMkLst>
          <pc:docMk/>
          <pc:sldMk cId="3556521706" sldId="458"/>
        </pc:sldMkLst>
        <pc:spChg chg="mod">
          <ac:chgData name="Karl Michael Höferl" userId="544d2ce1-0a3b-4706-9dfd-c6d69d0e3c8e" providerId="ADAL" clId="{972C46DB-60EF-4AB1-8F97-022D74A12FB5}" dt="2025-01-09T09:48:08.065" v="843" actId="20577"/>
          <ac:spMkLst>
            <pc:docMk/>
            <pc:sldMk cId="3556521706" sldId="458"/>
            <ac:spMk id="5" creationId="{650FC85C-7ADE-C4A1-A66A-FDCB84BDE4FC}"/>
          </ac:spMkLst>
        </pc:spChg>
        <pc:spChg chg="add mod">
          <ac:chgData name="Karl Michael Höferl" userId="544d2ce1-0a3b-4706-9dfd-c6d69d0e3c8e" providerId="ADAL" clId="{972C46DB-60EF-4AB1-8F97-022D74A12FB5}" dt="2025-01-09T09:47:51.337" v="841" actId="27636"/>
          <ac:spMkLst>
            <pc:docMk/>
            <pc:sldMk cId="3556521706" sldId="458"/>
            <ac:spMk id="7" creationId="{9CBE3BB8-E918-DAC5-8F4A-410DA204E79B}"/>
          </ac:spMkLst>
        </pc:spChg>
        <pc:picChg chg="add mod">
          <ac:chgData name="Karl Michael Höferl" userId="544d2ce1-0a3b-4706-9dfd-c6d69d0e3c8e" providerId="ADAL" clId="{972C46DB-60EF-4AB1-8F97-022D74A12FB5}" dt="2025-01-09T09:47:57.180" v="842" actId="1076"/>
          <ac:picMkLst>
            <pc:docMk/>
            <pc:sldMk cId="3556521706" sldId="458"/>
            <ac:picMk id="8" creationId="{8D754BBC-B5F0-1443-BDCD-661EAA71AE17}"/>
          </ac:picMkLst>
        </pc:picChg>
      </pc:sldChg>
      <pc:sldChg chg="add">
        <pc:chgData name="Karl Michael Höferl" userId="544d2ce1-0a3b-4706-9dfd-c6d69d0e3c8e" providerId="ADAL" clId="{972C46DB-60EF-4AB1-8F97-022D74A12FB5}" dt="2025-01-07T19:32:44.633" v="132"/>
        <pc:sldMkLst>
          <pc:docMk/>
          <pc:sldMk cId="3565684270" sldId="1041"/>
        </pc:sldMkLst>
      </pc:sldChg>
      <pc:sldChg chg="modSp add mod">
        <pc:chgData name="Karl Michael Höferl" userId="544d2ce1-0a3b-4706-9dfd-c6d69d0e3c8e" providerId="ADAL" clId="{972C46DB-60EF-4AB1-8F97-022D74A12FB5}" dt="2025-01-09T10:15:20.251" v="1027" actId="948"/>
        <pc:sldMkLst>
          <pc:docMk/>
          <pc:sldMk cId="885700905" sldId="1063"/>
        </pc:sldMkLst>
        <pc:spChg chg="mod">
          <ac:chgData name="Karl Michael Höferl" userId="544d2ce1-0a3b-4706-9dfd-c6d69d0e3c8e" providerId="ADAL" clId="{972C46DB-60EF-4AB1-8F97-022D74A12FB5}" dt="2025-01-09T10:15:20.251" v="1027" actId="948"/>
          <ac:spMkLst>
            <pc:docMk/>
            <pc:sldMk cId="885700905" sldId="1063"/>
            <ac:spMk id="4" creationId="{7C9C13A5-48AE-719C-1C28-465C54F5501A}"/>
          </ac:spMkLst>
        </pc:spChg>
      </pc:sldChg>
      <pc:sldChg chg="addSp delSp modSp mod">
        <pc:chgData name="Karl Michael Höferl" userId="544d2ce1-0a3b-4706-9dfd-c6d69d0e3c8e" providerId="ADAL" clId="{972C46DB-60EF-4AB1-8F97-022D74A12FB5}" dt="2025-01-17T09:53:28.302" v="2129" actId="20577"/>
        <pc:sldMkLst>
          <pc:docMk/>
          <pc:sldMk cId="2996422627" sldId="1088"/>
        </pc:sldMkLst>
        <pc:spChg chg="mod">
          <ac:chgData name="Karl Michael Höferl" userId="544d2ce1-0a3b-4706-9dfd-c6d69d0e3c8e" providerId="ADAL" clId="{972C46DB-60EF-4AB1-8F97-022D74A12FB5}" dt="2025-01-17T09:53:28.302" v="2129" actId="20577"/>
          <ac:spMkLst>
            <pc:docMk/>
            <pc:sldMk cId="2996422627" sldId="1088"/>
            <ac:spMk id="3" creationId="{A8D43E74-C4B0-04F7-5DCA-2BED94C159BE}"/>
          </ac:spMkLst>
        </pc:spChg>
        <pc:picChg chg="add mod ord">
          <ac:chgData name="Karl Michael Höferl" userId="544d2ce1-0a3b-4706-9dfd-c6d69d0e3c8e" providerId="ADAL" clId="{972C46DB-60EF-4AB1-8F97-022D74A12FB5}" dt="2025-01-09T12:07:58.073" v="2118" actId="1076"/>
          <ac:picMkLst>
            <pc:docMk/>
            <pc:sldMk cId="2996422627" sldId="1088"/>
            <ac:picMk id="8" creationId="{9166AA86-7C73-CDDB-FF20-1A6C9DC26288}"/>
          </ac:picMkLst>
        </pc:picChg>
      </pc:sldChg>
      <pc:sldChg chg="modSp add mod ord">
        <pc:chgData name="Karl Michael Höferl" userId="544d2ce1-0a3b-4706-9dfd-c6d69d0e3c8e" providerId="ADAL" clId="{972C46DB-60EF-4AB1-8F97-022D74A12FB5}" dt="2025-01-09T10:18:56.804" v="1051" actId="20577"/>
        <pc:sldMkLst>
          <pc:docMk/>
          <pc:sldMk cId="200397273" sldId="1089"/>
        </pc:sldMkLst>
        <pc:spChg chg="mod">
          <ac:chgData name="Karl Michael Höferl" userId="544d2ce1-0a3b-4706-9dfd-c6d69d0e3c8e" providerId="ADAL" clId="{972C46DB-60EF-4AB1-8F97-022D74A12FB5}" dt="2025-01-09T10:18:56.804" v="1051" actId="20577"/>
          <ac:spMkLst>
            <pc:docMk/>
            <pc:sldMk cId="200397273" sldId="1089"/>
            <ac:spMk id="2" creationId="{93F53F5D-9084-7BEA-8B2A-FE1BF2F31938}"/>
          </ac:spMkLst>
        </pc:spChg>
      </pc:sldChg>
      <pc:sldChg chg="del">
        <pc:chgData name="Karl Michael Höferl" userId="544d2ce1-0a3b-4706-9dfd-c6d69d0e3c8e" providerId="ADAL" clId="{972C46DB-60EF-4AB1-8F97-022D74A12FB5}" dt="2025-01-07T19:23:12.210" v="126" actId="47"/>
        <pc:sldMkLst>
          <pc:docMk/>
          <pc:sldMk cId="3814235950" sldId="1110"/>
        </pc:sldMkLst>
      </pc:sldChg>
      <pc:sldChg chg="modSp add del mod">
        <pc:chgData name="Karl Michael Höferl" userId="544d2ce1-0a3b-4706-9dfd-c6d69d0e3c8e" providerId="ADAL" clId="{972C46DB-60EF-4AB1-8F97-022D74A12FB5}" dt="2025-01-09T11:14:39.643" v="1711"/>
        <pc:sldMkLst>
          <pc:docMk/>
          <pc:sldMk cId="3982624253" sldId="1110"/>
        </pc:sldMkLst>
      </pc:sldChg>
      <pc:sldChg chg="del">
        <pc:chgData name="Karl Michael Höferl" userId="544d2ce1-0a3b-4706-9dfd-c6d69d0e3c8e" providerId="ADAL" clId="{972C46DB-60EF-4AB1-8F97-022D74A12FB5}" dt="2025-01-07T19:23:12.210" v="126" actId="47"/>
        <pc:sldMkLst>
          <pc:docMk/>
          <pc:sldMk cId="1675085703" sldId="1114"/>
        </pc:sldMkLst>
      </pc:sldChg>
      <pc:sldChg chg="del">
        <pc:chgData name="Karl Michael Höferl" userId="544d2ce1-0a3b-4706-9dfd-c6d69d0e3c8e" providerId="ADAL" clId="{972C46DB-60EF-4AB1-8F97-022D74A12FB5}" dt="2025-01-07T19:23:12.210" v="126" actId="47"/>
        <pc:sldMkLst>
          <pc:docMk/>
          <pc:sldMk cId="1059638905" sldId="1115"/>
        </pc:sldMkLst>
      </pc:sldChg>
      <pc:sldChg chg="del">
        <pc:chgData name="Karl Michael Höferl" userId="544d2ce1-0a3b-4706-9dfd-c6d69d0e3c8e" providerId="ADAL" clId="{972C46DB-60EF-4AB1-8F97-022D74A12FB5}" dt="2025-01-07T19:23:12.210" v="126" actId="47"/>
        <pc:sldMkLst>
          <pc:docMk/>
          <pc:sldMk cId="2535546907" sldId="1116"/>
        </pc:sldMkLst>
      </pc:sldChg>
      <pc:sldChg chg="del">
        <pc:chgData name="Karl Michael Höferl" userId="544d2ce1-0a3b-4706-9dfd-c6d69d0e3c8e" providerId="ADAL" clId="{972C46DB-60EF-4AB1-8F97-022D74A12FB5}" dt="2025-01-07T19:23:12.210" v="126" actId="47"/>
        <pc:sldMkLst>
          <pc:docMk/>
          <pc:sldMk cId="2620988874" sldId="1117"/>
        </pc:sldMkLst>
      </pc:sldChg>
      <pc:sldChg chg="del">
        <pc:chgData name="Karl Michael Höferl" userId="544d2ce1-0a3b-4706-9dfd-c6d69d0e3c8e" providerId="ADAL" clId="{972C46DB-60EF-4AB1-8F97-022D74A12FB5}" dt="2025-01-07T19:23:12.210" v="126" actId="47"/>
        <pc:sldMkLst>
          <pc:docMk/>
          <pc:sldMk cId="3662380162" sldId="1118"/>
        </pc:sldMkLst>
      </pc:sldChg>
      <pc:sldChg chg="del">
        <pc:chgData name="Karl Michael Höferl" userId="544d2ce1-0a3b-4706-9dfd-c6d69d0e3c8e" providerId="ADAL" clId="{972C46DB-60EF-4AB1-8F97-022D74A12FB5}" dt="2025-01-07T19:23:12.210" v="126" actId="47"/>
        <pc:sldMkLst>
          <pc:docMk/>
          <pc:sldMk cId="1287257967" sldId="1119"/>
        </pc:sldMkLst>
      </pc:sldChg>
      <pc:sldChg chg="del">
        <pc:chgData name="Karl Michael Höferl" userId="544d2ce1-0a3b-4706-9dfd-c6d69d0e3c8e" providerId="ADAL" clId="{972C46DB-60EF-4AB1-8F97-022D74A12FB5}" dt="2025-01-07T19:23:12.210" v="126" actId="47"/>
        <pc:sldMkLst>
          <pc:docMk/>
          <pc:sldMk cId="1921047245" sldId="1120"/>
        </pc:sldMkLst>
      </pc:sldChg>
      <pc:sldChg chg="del">
        <pc:chgData name="Karl Michael Höferl" userId="544d2ce1-0a3b-4706-9dfd-c6d69d0e3c8e" providerId="ADAL" clId="{972C46DB-60EF-4AB1-8F97-022D74A12FB5}" dt="2025-01-07T19:23:12.210" v="126" actId="47"/>
        <pc:sldMkLst>
          <pc:docMk/>
          <pc:sldMk cId="1537057487" sldId="1121"/>
        </pc:sldMkLst>
      </pc:sldChg>
      <pc:sldChg chg="del">
        <pc:chgData name="Karl Michael Höferl" userId="544d2ce1-0a3b-4706-9dfd-c6d69d0e3c8e" providerId="ADAL" clId="{972C46DB-60EF-4AB1-8F97-022D74A12FB5}" dt="2025-01-07T19:23:12.210" v="126" actId="47"/>
        <pc:sldMkLst>
          <pc:docMk/>
          <pc:sldMk cId="2620672759" sldId="1122"/>
        </pc:sldMkLst>
      </pc:sldChg>
      <pc:sldChg chg="del">
        <pc:chgData name="Karl Michael Höferl" userId="544d2ce1-0a3b-4706-9dfd-c6d69d0e3c8e" providerId="ADAL" clId="{972C46DB-60EF-4AB1-8F97-022D74A12FB5}" dt="2025-01-07T19:23:12.210" v="126" actId="47"/>
        <pc:sldMkLst>
          <pc:docMk/>
          <pc:sldMk cId="887300786" sldId="1123"/>
        </pc:sldMkLst>
      </pc:sldChg>
      <pc:sldChg chg="del">
        <pc:chgData name="Karl Michael Höferl" userId="544d2ce1-0a3b-4706-9dfd-c6d69d0e3c8e" providerId="ADAL" clId="{972C46DB-60EF-4AB1-8F97-022D74A12FB5}" dt="2025-01-07T19:23:12.210" v="126" actId="47"/>
        <pc:sldMkLst>
          <pc:docMk/>
          <pc:sldMk cId="734643212" sldId="1124"/>
        </pc:sldMkLst>
      </pc:sldChg>
      <pc:sldChg chg="del">
        <pc:chgData name="Karl Michael Höferl" userId="544d2ce1-0a3b-4706-9dfd-c6d69d0e3c8e" providerId="ADAL" clId="{972C46DB-60EF-4AB1-8F97-022D74A12FB5}" dt="2025-01-07T19:23:12.210" v="126" actId="47"/>
        <pc:sldMkLst>
          <pc:docMk/>
          <pc:sldMk cId="247863768" sldId="1126"/>
        </pc:sldMkLst>
      </pc:sldChg>
      <pc:sldChg chg="del">
        <pc:chgData name="Karl Michael Höferl" userId="544d2ce1-0a3b-4706-9dfd-c6d69d0e3c8e" providerId="ADAL" clId="{972C46DB-60EF-4AB1-8F97-022D74A12FB5}" dt="2025-01-07T19:23:12.210" v="126" actId="47"/>
        <pc:sldMkLst>
          <pc:docMk/>
          <pc:sldMk cId="3127350569" sldId="1127"/>
        </pc:sldMkLst>
      </pc:sldChg>
      <pc:sldChg chg="del">
        <pc:chgData name="Karl Michael Höferl" userId="544d2ce1-0a3b-4706-9dfd-c6d69d0e3c8e" providerId="ADAL" clId="{972C46DB-60EF-4AB1-8F97-022D74A12FB5}" dt="2025-01-07T19:23:12.210" v="126" actId="47"/>
        <pc:sldMkLst>
          <pc:docMk/>
          <pc:sldMk cId="2061417325" sldId="1128"/>
        </pc:sldMkLst>
      </pc:sldChg>
      <pc:sldChg chg="addSp delSp modSp add mod">
        <pc:chgData name="Karl Michael Höferl" userId="544d2ce1-0a3b-4706-9dfd-c6d69d0e3c8e" providerId="ADAL" clId="{972C46DB-60EF-4AB1-8F97-022D74A12FB5}" dt="2025-01-09T10:53:20.365" v="1289" actId="20577"/>
        <pc:sldMkLst>
          <pc:docMk/>
          <pc:sldMk cId="1032701148" sldId="1129"/>
        </pc:sldMkLst>
        <pc:spChg chg="mod ord">
          <ac:chgData name="Karl Michael Höferl" userId="544d2ce1-0a3b-4706-9dfd-c6d69d0e3c8e" providerId="ADAL" clId="{972C46DB-60EF-4AB1-8F97-022D74A12FB5}" dt="2025-01-09T10:53:20.365" v="1289" actId="20577"/>
          <ac:spMkLst>
            <pc:docMk/>
            <pc:sldMk cId="1032701148" sldId="1129"/>
            <ac:spMk id="3" creationId="{A05F959D-7466-1775-B2A9-D459CE8E7F43}"/>
          </ac:spMkLst>
        </pc:spChg>
        <pc:picChg chg="add mod">
          <ac:chgData name="Karl Michael Höferl" userId="544d2ce1-0a3b-4706-9dfd-c6d69d0e3c8e" providerId="ADAL" clId="{972C46DB-60EF-4AB1-8F97-022D74A12FB5}" dt="2025-01-09T10:53:14.685" v="1287" actId="1076"/>
          <ac:picMkLst>
            <pc:docMk/>
            <pc:sldMk cId="1032701148" sldId="1129"/>
            <ac:picMk id="9" creationId="{10686F2A-FACF-A0A3-1264-D0306CAB4975}"/>
          </ac:picMkLst>
        </pc:picChg>
      </pc:sldChg>
      <pc:sldChg chg="del">
        <pc:chgData name="Karl Michael Höferl" userId="544d2ce1-0a3b-4706-9dfd-c6d69d0e3c8e" providerId="ADAL" clId="{972C46DB-60EF-4AB1-8F97-022D74A12FB5}" dt="2025-01-07T19:23:12.210" v="126" actId="47"/>
        <pc:sldMkLst>
          <pc:docMk/>
          <pc:sldMk cId="1478597642" sldId="1129"/>
        </pc:sldMkLst>
      </pc:sldChg>
      <pc:sldChg chg="del">
        <pc:chgData name="Karl Michael Höferl" userId="544d2ce1-0a3b-4706-9dfd-c6d69d0e3c8e" providerId="ADAL" clId="{972C46DB-60EF-4AB1-8F97-022D74A12FB5}" dt="2025-01-07T19:23:12.210" v="126" actId="47"/>
        <pc:sldMkLst>
          <pc:docMk/>
          <pc:sldMk cId="2634685131" sldId="1130"/>
        </pc:sldMkLst>
      </pc:sldChg>
      <pc:sldChg chg="del">
        <pc:chgData name="Karl Michael Höferl" userId="544d2ce1-0a3b-4706-9dfd-c6d69d0e3c8e" providerId="ADAL" clId="{972C46DB-60EF-4AB1-8F97-022D74A12FB5}" dt="2025-01-07T19:23:12.210" v="126" actId="47"/>
        <pc:sldMkLst>
          <pc:docMk/>
          <pc:sldMk cId="934170856" sldId="1131"/>
        </pc:sldMkLst>
      </pc:sldChg>
      <pc:sldChg chg="del">
        <pc:chgData name="Karl Michael Höferl" userId="544d2ce1-0a3b-4706-9dfd-c6d69d0e3c8e" providerId="ADAL" clId="{972C46DB-60EF-4AB1-8F97-022D74A12FB5}" dt="2025-01-07T19:23:12.210" v="126" actId="47"/>
        <pc:sldMkLst>
          <pc:docMk/>
          <pc:sldMk cId="473574878" sldId="1132"/>
        </pc:sldMkLst>
      </pc:sldChg>
      <pc:sldChg chg="del">
        <pc:chgData name="Karl Michael Höferl" userId="544d2ce1-0a3b-4706-9dfd-c6d69d0e3c8e" providerId="ADAL" clId="{972C46DB-60EF-4AB1-8F97-022D74A12FB5}" dt="2025-01-07T19:23:12.210" v="126" actId="47"/>
        <pc:sldMkLst>
          <pc:docMk/>
          <pc:sldMk cId="2671844152" sldId="1133"/>
        </pc:sldMkLst>
      </pc:sldChg>
      <pc:sldChg chg="del">
        <pc:chgData name="Karl Michael Höferl" userId="544d2ce1-0a3b-4706-9dfd-c6d69d0e3c8e" providerId="ADAL" clId="{972C46DB-60EF-4AB1-8F97-022D74A12FB5}" dt="2025-01-07T19:23:12.210" v="126" actId="47"/>
        <pc:sldMkLst>
          <pc:docMk/>
          <pc:sldMk cId="3959123155" sldId="1134"/>
        </pc:sldMkLst>
      </pc:sldChg>
      <pc:sldChg chg="del">
        <pc:chgData name="Karl Michael Höferl" userId="544d2ce1-0a3b-4706-9dfd-c6d69d0e3c8e" providerId="ADAL" clId="{972C46DB-60EF-4AB1-8F97-022D74A12FB5}" dt="2025-01-07T19:23:12.210" v="126" actId="47"/>
        <pc:sldMkLst>
          <pc:docMk/>
          <pc:sldMk cId="1770685815" sldId="1135"/>
        </pc:sldMkLst>
      </pc:sldChg>
      <pc:sldChg chg="del">
        <pc:chgData name="Karl Michael Höferl" userId="544d2ce1-0a3b-4706-9dfd-c6d69d0e3c8e" providerId="ADAL" clId="{972C46DB-60EF-4AB1-8F97-022D74A12FB5}" dt="2025-01-07T19:23:12.210" v="126" actId="47"/>
        <pc:sldMkLst>
          <pc:docMk/>
          <pc:sldMk cId="1366502944" sldId="1136"/>
        </pc:sldMkLst>
      </pc:sldChg>
      <pc:sldChg chg="del">
        <pc:chgData name="Karl Michael Höferl" userId="544d2ce1-0a3b-4706-9dfd-c6d69d0e3c8e" providerId="ADAL" clId="{972C46DB-60EF-4AB1-8F97-022D74A12FB5}" dt="2025-01-07T19:23:12.210" v="126" actId="47"/>
        <pc:sldMkLst>
          <pc:docMk/>
          <pc:sldMk cId="56294964" sldId="1137"/>
        </pc:sldMkLst>
      </pc:sldChg>
      <pc:sldChg chg="modSp mod ord">
        <pc:chgData name="Karl Michael Höferl" userId="544d2ce1-0a3b-4706-9dfd-c6d69d0e3c8e" providerId="ADAL" clId="{972C46DB-60EF-4AB1-8F97-022D74A12FB5}" dt="2025-01-09T10:50:26.494" v="1198" actId="20577"/>
        <pc:sldMkLst>
          <pc:docMk/>
          <pc:sldMk cId="3551019635" sldId="1138"/>
        </pc:sldMkLst>
        <pc:spChg chg="mod">
          <ac:chgData name="Karl Michael Höferl" userId="544d2ce1-0a3b-4706-9dfd-c6d69d0e3c8e" providerId="ADAL" clId="{972C46DB-60EF-4AB1-8F97-022D74A12FB5}" dt="2025-01-09T10:50:26.494" v="1198" actId="20577"/>
          <ac:spMkLst>
            <pc:docMk/>
            <pc:sldMk cId="3551019635" sldId="1138"/>
            <ac:spMk id="3" creationId="{8038EF50-B669-D863-2ABE-493637C43B9E}"/>
          </ac:spMkLst>
        </pc:spChg>
      </pc:sldChg>
      <pc:sldChg chg="del">
        <pc:chgData name="Karl Michael Höferl" userId="544d2ce1-0a3b-4706-9dfd-c6d69d0e3c8e" providerId="ADAL" clId="{972C46DB-60EF-4AB1-8F97-022D74A12FB5}" dt="2025-01-07T19:23:12.210" v="126" actId="47"/>
        <pc:sldMkLst>
          <pc:docMk/>
          <pc:sldMk cId="2349070584" sldId="1139"/>
        </pc:sldMkLst>
      </pc:sldChg>
      <pc:sldChg chg="del">
        <pc:chgData name="Karl Michael Höferl" userId="544d2ce1-0a3b-4706-9dfd-c6d69d0e3c8e" providerId="ADAL" clId="{972C46DB-60EF-4AB1-8F97-022D74A12FB5}" dt="2025-01-07T19:23:12.210" v="126" actId="47"/>
        <pc:sldMkLst>
          <pc:docMk/>
          <pc:sldMk cId="3765354955" sldId="1140"/>
        </pc:sldMkLst>
      </pc:sldChg>
      <pc:sldChg chg="modSp mod ord">
        <pc:chgData name="Karl Michael Höferl" userId="544d2ce1-0a3b-4706-9dfd-c6d69d0e3c8e" providerId="ADAL" clId="{972C46DB-60EF-4AB1-8F97-022D74A12FB5}" dt="2025-01-09T10:50:36.278" v="1200" actId="14100"/>
        <pc:sldMkLst>
          <pc:docMk/>
          <pc:sldMk cId="3978860833" sldId="1141"/>
        </pc:sldMkLst>
        <pc:spChg chg="mod">
          <ac:chgData name="Karl Michael Höferl" userId="544d2ce1-0a3b-4706-9dfd-c6d69d0e3c8e" providerId="ADAL" clId="{972C46DB-60EF-4AB1-8F97-022D74A12FB5}" dt="2025-01-09T10:50:36.278" v="1200" actId="14100"/>
          <ac:spMkLst>
            <pc:docMk/>
            <pc:sldMk cId="3978860833" sldId="1141"/>
            <ac:spMk id="3" creationId="{8038EF50-B669-D863-2ABE-493637C43B9E}"/>
          </ac:spMkLst>
        </pc:spChg>
      </pc:sldChg>
      <pc:sldChg chg="del">
        <pc:chgData name="Karl Michael Höferl" userId="544d2ce1-0a3b-4706-9dfd-c6d69d0e3c8e" providerId="ADAL" clId="{972C46DB-60EF-4AB1-8F97-022D74A12FB5}" dt="2025-01-07T19:23:12.210" v="126" actId="47"/>
        <pc:sldMkLst>
          <pc:docMk/>
          <pc:sldMk cId="487805774" sldId="1142"/>
        </pc:sldMkLst>
      </pc:sldChg>
      <pc:sldChg chg="del">
        <pc:chgData name="Karl Michael Höferl" userId="544d2ce1-0a3b-4706-9dfd-c6d69d0e3c8e" providerId="ADAL" clId="{972C46DB-60EF-4AB1-8F97-022D74A12FB5}" dt="2025-01-07T19:23:12.210" v="126" actId="47"/>
        <pc:sldMkLst>
          <pc:docMk/>
          <pc:sldMk cId="2561651552" sldId="1143"/>
        </pc:sldMkLst>
      </pc:sldChg>
      <pc:sldChg chg="del">
        <pc:chgData name="Karl Michael Höferl" userId="544d2ce1-0a3b-4706-9dfd-c6d69d0e3c8e" providerId="ADAL" clId="{972C46DB-60EF-4AB1-8F97-022D74A12FB5}" dt="2025-01-07T19:23:12.210" v="126" actId="47"/>
        <pc:sldMkLst>
          <pc:docMk/>
          <pc:sldMk cId="716312228" sldId="1146"/>
        </pc:sldMkLst>
      </pc:sldChg>
      <pc:sldChg chg="del">
        <pc:chgData name="Karl Michael Höferl" userId="544d2ce1-0a3b-4706-9dfd-c6d69d0e3c8e" providerId="ADAL" clId="{972C46DB-60EF-4AB1-8F97-022D74A12FB5}" dt="2025-01-07T19:23:12.210" v="126" actId="47"/>
        <pc:sldMkLst>
          <pc:docMk/>
          <pc:sldMk cId="3295323824" sldId="1147"/>
        </pc:sldMkLst>
      </pc:sldChg>
      <pc:sldChg chg="addSp delSp modSp mod modShow">
        <pc:chgData name="Karl Michael Höferl" userId="544d2ce1-0a3b-4706-9dfd-c6d69d0e3c8e" providerId="ADAL" clId="{972C46DB-60EF-4AB1-8F97-022D74A12FB5}" dt="2025-01-09T12:08:10.409" v="2119" actId="729"/>
        <pc:sldMkLst>
          <pc:docMk/>
          <pc:sldMk cId="407494503" sldId="1148"/>
        </pc:sldMkLst>
        <pc:spChg chg="mod">
          <ac:chgData name="Karl Michael Höferl" userId="544d2ce1-0a3b-4706-9dfd-c6d69d0e3c8e" providerId="ADAL" clId="{972C46DB-60EF-4AB1-8F97-022D74A12FB5}" dt="2025-01-07T19:45:23.003" v="207" actId="20577"/>
          <ac:spMkLst>
            <pc:docMk/>
            <pc:sldMk cId="407494503" sldId="1148"/>
            <ac:spMk id="5" creationId="{910E433C-7B57-4C20-7145-EFA2667E67FC}"/>
          </ac:spMkLst>
        </pc:spChg>
        <pc:spChg chg="add mod">
          <ac:chgData name="Karl Michael Höferl" userId="544d2ce1-0a3b-4706-9dfd-c6d69d0e3c8e" providerId="ADAL" clId="{972C46DB-60EF-4AB1-8F97-022D74A12FB5}" dt="2025-01-07T19:45:19.010" v="206" actId="478"/>
          <ac:spMkLst>
            <pc:docMk/>
            <pc:sldMk cId="407494503" sldId="1148"/>
            <ac:spMk id="8" creationId="{CB612B51-45A6-1EC4-E83D-01F116BBDC6D}"/>
          </ac:spMkLst>
        </pc:spChg>
      </pc:sldChg>
      <pc:sldChg chg="del">
        <pc:chgData name="Karl Michael Höferl" userId="544d2ce1-0a3b-4706-9dfd-c6d69d0e3c8e" providerId="ADAL" clId="{972C46DB-60EF-4AB1-8F97-022D74A12FB5}" dt="2025-01-07T19:23:12.210" v="126" actId="47"/>
        <pc:sldMkLst>
          <pc:docMk/>
          <pc:sldMk cId="2983196908" sldId="1149"/>
        </pc:sldMkLst>
      </pc:sldChg>
      <pc:sldChg chg="del">
        <pc:chgData name="Karl Michael Höferl" userId="544d2ce1-0a3b-4706-9dfd-c6d69d0e3c8e" providerId="ADAL" clId="{972C46DB-60EF-4AB1-8F97-022D74A12FB5}" dt="2025-01-07T19:23:12.210" v="126" actId="47"/>
        <pc:sldMkLst>
          <pc:docMk/>
          <pc:sldMk cId="1244214420" sldId="1150"/>
        </pc:sldMkLst>
      </pc:sldChg>
      <pc:sldChg chg="del">
        <pc:chgData name="Karl Michael Höferl" userId="544d2ce1-0a3b-4706-9dfd-c6d69d0e3c8e" providerId="ADAL" clId="{972C46DB-60EF-4AB1-8F97-022D74A12FB5}" dt="2025-01-07T19:42:11.182" v="203" actId="18676"/>
        <pc:sldMkLst>
          <pc:docMk/>
          <pc:sldMk cId="4240297421" sldId="1151"/>
        </pc:sldMkLst>
      </pc:sldChg>
      <pc:sldChg chg="del">
        <pc:chgData name="Karl Michael Höferl" userId="544d2ce1-0a3b-4706-9dfd-c6d69d0e3c8e" providerId="ADAL" clId="{972C46DB-60EF-4AB1-8F97-022D74A12FB5}" dt="2025-01-07T19:23:12.210" v="126" actId="47"/>
        <pc:sldMkLst>
          <pc:docMk/>
          <pc:sldMk cId="1919764665" sldId="1152"/>
        </pc:sldMkLst>
      </pc:sldChg>
      <pc:sldChg chg="del">
        <pc:chgData name="Karl Michael Höferl" userId="544d2ce1-0a3b-4706-9dfd-c6d69d0e3c8e" providerId="ADAL" clId="{972C46DB-60EF-4AB1-8F97-022D74A12FB5}" dt="2025-01-07T19:23:12.210" v="126" actId="47"/>
        <pc:sldMkLst>
          <pc:docMk/>
          <pc:sldMk cId="2534128388" sldId="1153"/>
        </pc:sldMkLst>
      </pc:sldChg>
      <pc:sldChg chg="modSp mod">
        <pc:chgData name="Karl Michael Höferl" userId="544d2ce1-0a3b-4706-9dfd-c6d69d0e3c8e" providerId="ADAL" clId="{972C46DB-60EF-4AB1-8F97-022D74A12FB5}" dt="2025-01-07T19:22:58.326" v="125" actId="20577"/>
        <pc:sldMkLst>
          <pc:docMk/>
          <pc:sldMk cId="3440460057" sldId="1154"/>
        </pc:sldMkLst>
        <pc:spChg chg="mod">
          <ac:chgData name="Karl Michael Höferl" userId="544d2ce1-0a3b-4706-9dfd-c6d69d0e3c8e" providerId="ADAL" clId="{972C46DB-60EF-4AB1-8F97-022D74A12FB5}" dt="2025-01-07T19:22:58.326" v="125" actId="20577"/>
          <ac:spMkLst>
            <pc:docMk/>
            <pc:sldMk cId="3440460057" sldId="1154"/>
            <ac:spMk id="6" creationId="{0F14CE7C-6B63-0718-CA84-59D71A655A1E}"/>
          </ac:spMkLst>
        </pc:spChg>
      </pc:sldChg>
      <pc:sldChg chg="new del">
        <pc:chgData name="Karl Michael Höferl" userId="544d2ce1-0a3b-4706-9dfd-c6d69d0e3c8e" providerId="ADAL" clId="{972C46DB-60EF-4AB1-8F97-022D74A12FB5}" dt="2025-01-07T19:24:05.755" v="131" actId="47"/>
        <pc:sldMkLst>
          <pc:docMk/>
          <pc:sldMk cId="995211590" sldId="1155"/>
        </pc:sldMkLst>
      </pc:sldChg>
      <pc:sldChg chg="modSp add del mod ord">
        <pc:chgData name="Karl Michael Höferl" userId="544d2ce1-0a3b-4706-9dfd-c6d69d0e3c8e" providerId="ADAL" clId="{972C46DB-60EF-4AB1-8F97-022D74A12FB5}" dt="2025-01-09T10:56:06.663" v="1429" actId="1035"/>
        <pc:sldMkLst>
          <pc:docMk/>
          <pc:sldMk cId="4017360362" sldId="1155"/>
        </pc:sldMkLst>
        <pc:spChg chg="mod">
          <ac:chgData name="Karl Michael Höferl" userId="544d2ce1-0a3b-4706-9dfd-c6d69d0e3c8e" providerId="ADAL" clId="{972C46DB-60EF-4AB1-8F97-022D74A12FB5}" dt="2025-01-09T10:56:06.663" v="1429" actId="1035"/>
          <ac:spMkLst>
            <pc:docMk/>
            <pc:sldMk cId="4017360362" sldId="1155"/>
            <ac:spMk id="3" creationId="{E8DB4A10-1369-2FA9-A43C-432890FFE913}"/>
          </ac:spMkLst>
        </pc:spChg>
      </pc:sldChg>
      <pc:sldChg chg="del">
        <pc:chgData name="Karl Michael Höferl" userId="544d2ce1-0a3b-4706-9dfd-c6d69d0e3c8e" providerId="ADAL" clId="{972C46DB-60EF-4AB1-8F97-022D74A12FB5}" dt="2025-01-07T19:23:12.210" v="126" actId="47"/>
        <pc:sldMkLst>
          <pc:docMk/>
          <pc:sldMk cId="352165195" sldId="1156"/>
        </pc:sldMkLst>
      </pc:sldChg>
      <pc:sldChg chg="add del">
        <pc:chgData name="Karl Michael Höferl" userId="544d2ce1-0a3b-4706-9dfd-c6d69d0e3c8e" providerId="ADAL" clId="{972C46DB-60EF-4AB1-8F97-022D74A12FB5}" dt="2025-01-07T19:42:11.182" v="203" actId="18676"/>
        <pc:sldMkLst>
          <pc:docMk/>
          <pc:sldMk cId="544232956" sldId="1156"/>
        </pc:sldMkLst>
      </pc:sldChg>
      <pc:sldChg chg="addSp delSp modSp new mod ord modClrScheme chgLayout">
        <pc:chgData name="Karl Michael Höferl" userId="544d2ce1-0a3b-4706-9dfd-c6d69d0e3c8e" providerId="ADAL" clId="{972C46DB-60EF-4AB1-8F97-022D74A12FB5}" dt="2025-01-09T11:02:06.322" v="1535"/>
        <pc:sldMkLst>
          <pc:docMk/>
          <pc:sldMk cId="1942211666" sldId="1157"/>
        </pc:sldMkLst>
        <pc:spChg chg="add mod ord">
          <ac:chgData name="Karl Michael Höferl" userId="544d2ce1-0a3b-4706-9dfd-c6d69d0e3c8e" providerId="ADAL" clId="{972C46DB-60EF-4AB1-8F97-022D74A12FB5}" dt="2025-01-09T11:01:47.196" v="1533" actId="20577"/>
          <ac:spMkLst>
            <pc:docMk/>
            <pc:sldMk cId="1942211666" sldId="1157"/>
            <ac:spMk id="3" creationId="{C7863B3C-FFE3-C67D-80C3-5698C7C5C319}"/>
          </ac:spMkLst>
        </pc:spChg>
        <pc:spChg chg="add del mod ord">
          <ac:chgData name="Karl Michael Höferl" userId="544d2ce1-0a3b-4706-9dfd-c6d69d0e3c8e" providerId="ADAL" clId="{972C46DB-60EF-4AB1-8F97-022D74A12FB5}" dt="2025-01-09T11:01:29.921" v="1503" actId="20577"/>
          <ac:spMkLst>
            <pc:docMk/>
            <pc:sldMk cId="1942211666" sldId="1157"/>
            <ac:spMk id="4" creationId="{49186D12-641F-2118-C236-523C9C156635}"/>
          </ac:spMkLst>
        </pc:spChg>
      </pc:sldChg>
      <pc:sldChg chg="del">
        <pc:chgData name="Karl Michael Höferl" userId="544d2ce1-0a3b-4706-9dfd-c6d69d0e3c8e" providerId="ADAL" clId="{972C46DB-60EF-4AB1-8F97-022D74A12FB5}" dt="2025-01-07T19:23:12.210" v="126" actId="47"/>
        <pc:sldMkLst>
          <pc:docMk/>
          <pc:sldMk cId="2415439287" sldId="1157"/>
        </pc:sldMkLst>
      </pc:sldChg>
      <pc:sldChg chg="del">
        <pc:chgData name="Karl Michael Höferl" userId="544d2ce1-0a3b-4706-9dfd-c6d69d0e3c8e" providerId="ADAL" clId="{972C46DB-60EF-4AB1-8F97-022D74A12FB5}" dt="2025-01-07T19:23:12.210" v="126" actId="47"/>
        <pc:sldMkLst>
          <pc:docMk/>
          <pc:sldMk cId="2583635879" sldId="1158"/>
        </pc:sldMkLst>
      </pc:sldChg>
      <pc:sldChg chg="addSp delSp modSp new mod ord">
        <pc:chgData name="Karl Michael Höferl" userId="544d2ce1-0a3b-4706-9dfd-c6d69d0e3c8e" providerId="ADAL" clId="{972C46DB-60EF-4AB1-8F97-022D74A12FB5}" dt="2025-01-09T10:06:30.411" v="953" actId="1076"/>
        <pc:sldMkLst>
          <pc:docMk/>
          <pc:sldMk cId="3254090289" sldId="1158"/>
        </pc:sldMkLst>
        <pc:spChg chg="mod">
          <ac:chgData name="Karl Michael Höferl" userId="544d2ce1-0a3b-4706-9dfd-c6d69d0e3c8e" providerId="ADAL" clId="{972C46DB-60EF-4AB1-8F97-022D74A12FB5}" dt="2025-01-07T19:41:14.789" v="194" actId="20577"/>
          <ac:spMkLst>
            <pc:docMk/>
            <pc:sldMk cId="3254090289" sldId="1158"/>
            <ac:spMk id="3" creationId="{4D9B40BD-A023-B4F4-6A3B-C9EC0445B8FF}"/>
          </ac:spMkLst>
        </pc:spChg>
        <pc:spChg chg="mod">
          <ac:chgData name="Karl Michael Höferl" userId="544d2ce1-0a3b-4706-9dfd-c6d69d0e3c8e" providerId="ADAL" clId="{972C46DB-60EF-4AB1-8F97-022D74A12FB5}" dt="2025-01-07T19:41:39.127" v="196" actId="20577"/>
          <ac:spMkLst>
            <pc:docMk/>
            <pc:sldMk cId="3254090289" sldId="1158"/>
            <ac:spMk id="5" creationId="{48A75468-2598-BF33-477C-67C56CD1C78C}"/>
          </ac:spMkLst>
        </pc:spChg>
        <pc:picChg chg="add mod ord">
          <ac:chgData name="Karl Michael Höferl" userId="544d2ce1-0a3b-4706-9dfd-c6d69d0e3c8e" providerId="ADAL" clId="{972C46DB-60EF-4AB1-8F97-022D74A12FB5}" dt="2025-01-09T10:06:30.411" v="953" actId="1076"/>
          <ac:picMkLst>
            <pc:docMk/>
            <pc:sldMk cId="3254090289" sldId="1158"/>
            <ac:picMk id="8" creationId="{50994E0B-9659-0AC3-E195-650247100855}"/>
          </ac:picMkLst>
        </pc:picChg>
      </pc:sldChg>
      <pc:sldChg chg="del">
        <pc:chgData name="Karl Michael Höferl" userId="544d2ce1-0a3b-4706-9dfd-c6d69d0e3c8e" providerId="ADAL" clId="{972C46DB-60EF-4AB1-8F97-022D74A12FB5}" dt="2025-01-07T19:23:12.210" v="126" actId="47"/>
        <pc:sldMkLst>
          <pc:docMk/>
          <pc:sldMk cId="3939276136" sldId="1159"/>
        </pc:sldMkLst>
      </pc:sldChg>
      <pc:sldChg chg="add del ord">
        <pc:chgData name="Karl Michael Höferl" userId="544d2ce1-0a3b-4706-9dfd-c6d69d0e3c8e" providerId="ADAL" clId="{972C46DB-60EF-4AB1-8F97-022D74A12FB5}" dt="2025-01-09T11:31:17.668" v="1874" actId="47"/>
        <pc:sldMkLst>
          <pc:docMk/>
          <pc:sldMk cId="905264582" sldId="1160"/>
        </pc:sldMkLst>
      </pc:sldChg>
      <pc:sldChg chg="del">
        <pc:chgData name="Karl Michael Höferl" userId="544d2ce1-0a3b-4706-9dfd-c6d69d0e3c8e" providerId="ADAL" clId="{972C46DB-60EF-4AB1-8F97-022D74A12FB5}" dt="2025-01-07T19:23:12.210" v="126" actId="47"/>
        <pc:sldMkLst>
          <pc:docMk/>
          <pc:sldMk cId="741749638" sldId="1161"/>
        </pc:sldMkLst>
      </pc:sldChg>
      <pc:sldChg chg="modSp add mod">
        <pc:chgData name="Karl Michael Höferl" userId="544d2ce1-0a3b-4706-9dfd-c6d69d0e3c8e" providerId="ADAL" clId="{972C46DB-60EF-4AB1-8F97-022D74A12FB5}" dt="2025-01-07T19:49:50.896" v="255" actId="20577"/>
        <pc:sldMkLst>
          <pc:docMk/>
          <pc:sldMk cId="3122383342" sldId="1161"/>
        </pc:sldMkLst>
        <pc:spChg chg="mod">
          <ac:chgData name="Karl Michael Höferl" userId="544d2ce1-0a3b-4706-9dfd-c6d69d0e3c8e" providerId="ADAL" clId="{972C46DB-60EF-4AB1-8F97-022D74A12FB5}" dt="2025-01-07T19:49:50.896" v="255" actId="20577"/>
          <ac:spMkLst>
            <pc:docMk/>
            <pc:sldMk cId="3122383342" sldId="1161"/>
            <ac:spMk id="6" creationId="{9183B4E4-CF2E-F87B-E55C-5050358C9611}"/>
          </ac:spMkLst>
        </pc:spChg>
      </pc:sldChg>
      <pc:sldChg chg="add del">
        <pc:chgData name="Karl Michael Höferl" userId="544d2ce1-0a3b-4706-9dfd-c6d69d0e3c8e" providerId="ADAL" clId="{972C46DB-60EF-4AB1-8F97-022D74A12FB5}" dt="2025-01-07T19:49:58.725" v="257" actId="47"/>
        <pc:sldMkLst>
          <pc:docMk/>
          <pc:sldMk cId="2052694543" sldId="1162"/>
        </pc:sldMkLst>
      </pc:sldChg>
      <pc:sldChg chg="del">
        <pc:chgData name="Karl Michael Höferl" userId="544d2ce1-0a3b-4706-9dfd-c6d69d0e3c8e" providerId="ADAL" clId="{972C46DB-60EF-4AB1-8F97-022D74A12FB5}" dt="2025-01-07T19:23:12.210" v="126" actId="47"/>
        <pc:sldMkLst>
          <pc:docMk/>
          <pc:sldMk cId="2264579308" sldId="1162"/>
        </pc:sldMkLst>
      </pc:sldChg>
      <pc:sldChg chg="add">
        <pc:chgData name="Karl Michael Höferl" userId="544d2ce1-0a3b-4706-9dfd-c6d69d0e3c8e" providerId="ADAL" clId="{972C46DB-60EF-4AB1-8F97-022D74A12FB5}" dt="2025-01-07T19:49:57.288" v="256"/>
        <pc:sldMkLst>
          <pc:docMk/>
          <pc:sldMk cId="1517756429" sldId="1163"/>
        </pc:sldMkLst>
      </pc:sldChg>
      <pc:sldChg chg="del">
        <pc:chgData name="Karl Michael Höferl" userId="544d2ce1-0a3b-4706-9dfd-c6d69d0e3c8e" providerId="ADAL" clId="{972C46DB-60EF-4AB1-8F97-022D74A12FB5}" dt="2025-01-07T19:23:12.210" v="126" actId="47"/>
        <pc:sldMkLst>
          <pc:docMk/>
          <pc:sldMk cId="3019762903" sldId="1163"/>
        </pc:sldMkLst>
      </pc:sldChg>
      <pc:sldChg chg="del">
        <pc:chgData name="Karl Michael Höferl" userId="544d2ce1-0a3b-4706-9dfd-c6d69d0e3c8e" providerId="ADAL" clId="{972C46DB-60EF-4AB1-8F97-022D74A12FB5}" dt="2025-01-07T19:23:12.210" v="126" actId="47"/>
        <pc:sldMkLst>
          <pc:docMk/>
          <pc:sldMk cId="893306330" sldId="1164"/>
        </pc:sldMkLst>
      </pc:sldChg>
      <pc:sldChg chg="modSp new mod">
        <pc:chgData name="Karl Michael Höferl" userId="544d2ce1-0a3b-4706-9dfd-c6d69d0e3c8e" providerId="ADAL" clId="{972C46DB-60EF-4AB1-8F97-022D74A12FB5}" dt="2025-01-17T13:22:20.367" v="3300" actId="20577"/>
        <pc:sldMkLst>
          <pc:docMk/>
          <pc:sldMk cId="1648666583" sldId="1164"/>
        </pc:sldMkLst>
        <pc:spChg chg="mod">
          <ac:chgData name="Karl Michael Höferl" userId="544d2ce1-0a3b-4706-9dfd-c6d69d0e3c8e" providerId="ADAL" clId="{972C46DB-60EF-4AB1-8F97-022D74A12FB5}" dt="2025-01-17T13:22:20.367" v="3300" actId="20577"/>
          <ac:spMkLst>
            <pc:docMk/>
            <pc:sldMk cId="1648666583" sldId="1164"/>
            <ac:spMk id="3" creationId="{65EB33E9-ECBF-6494-4881-5375338CA4AE}"/>
          </ac:spMkLst>
        </pc:spChg>
        <pc:spChg chg="mod">
          <ac:chgData name="Karl Michael Höferl" userId="544d2ce1-0a3b-4706-9dfd-c6d69d0e3c8e" providerId="ADAL" clId="{972C46DB-60EF-4AB1-8F97-022D74A12FB5}" dt="2025-01-09T11:34:35.478" v="1879" actId="113"/>
          <ac:spMkLst>
            <pc:docMk/>
            <pc:sldMk cId="1648666583" sldId="1164"/>
            <ac:spMk id="4" creationId="{8C2924C2-8219-D74F-E540-F92C28405BD6}"/>
          </ac:spMkLst>
        </pc:spChg>
      </pc:sldChg>
      <pc:sldChg chg="new del">
        <pc:chgData name="Karl Michael Höferl" userId="544d2ce1-0a3b-4706-9dfd-c6d69d0e3c8e" providerId="ADAL" clId="{972C46DB-60EF-4AB1-8F97-022D74A12FB5}" dt="2025-01-07T19:50:01.452" v="259" actId="47"/>
        <pc:sldMkLst>
          <pc:docMk/>
          <pc:sldMk cId="2592123378" sldId="1164"/>
        </pc:sldMkLst>
      </pc:sldChg>
      <pc:sldChg chg="del">
        <pc:chgData name="Karl Michael Höferl" userId="544d2ce1-0a3b-4706-9dfd-c6d69d0e3c8e" providerId="ADAL" clId="{972C46DB-60EF-4AB1-8F97-022D74A12FB5}" dt="2025-01-07T19:23:12.210" v="126" actId="47"/>
        <pc:sldMkLst>
          <pc:docMk/>
          <pc:sldMk cId="1113109649" sldId="1165"/>
        </pc:sldMkLst>
      </pc:sldChg>
      <pc:sldChg chg="modSp new mod">
        <pc:chgData name="Karl Michael Höferl" userId="544d2ce1-0a3b-4706-9dfd-c6d69d0e3c8e" providerId="ADAL" clId="{972C46DB-60EF-4AB1-8F97-022D74A12FB5}" dt="2025-01-09T11:36:43.936" v="1908" actId="27636"/>
        <pc:sldMkLst>
          <pc:docMk/>
          <pc:sldMk cId="3575133606" sldId="1165"/>
        </pc:sldMkLst>
        <pc:spChg chg="mod">
          <ac:chgData name="Karl Michael Höferl" userId="544d2ce1-0a3b-4706-9dfd-c6d69d0e3c8e" providerId="ADAL" clId="{972C46DB-60EF-4AB1-8F97-022D74A12FB5}" dt="2025-01-09T11:36:39.193" v="1906" actId="20577"/>
          <ac:spMkLst>
            <pc:docMk/>
            <pc:sldMk cId="3575133606" sldId="1165"/>
            <ac:spMk id="3" creationId="{CB6B01D6-5C49-0481-B7EB-78872C6BBE6A}"/>
          </ac:spMkLst>
        </pc:spChg>
        <pc:spChg chg="mod">
          <ac:chgData name="Karl Michael Höferl" userId="544d2ce1-0a3b-4706-9dfd-c6d69d0e3c8e" providerId="ADAL" clId="{972C46DB-60EF-4AB1-8F97-022D74A12FB5}" dt="2025-01-09T11:36:43.936" v="1908" actId="27636"/>
          <ac:spMkLst>
            <pc:docMk/>
            <pc:sldMk cId="3575133606" sldId="1165"/>
            <ac:spMk id="4" creationId="{CAF8DB66-EF4A-9EA3-3EDA-6C7111E0259D}"/>
          </ac:spMkLst>
        </pc:spChg>
        <pc:spChg chg="mod">
          <ac:chgData name="Karl Michael Höferl" userId="544d2ce1-0a3b-4706-9dfd-c6d69d0e3c8e" providerId="ADAL" clId="{972C46DB-60EF-4AB1-8F97-022D74A12FB5}" dt="2025-01-07T20:19:05.233" v="688"/>
          <ac:spMkLst>
            <pc:docMk/>
            <pc:sldMk cId="3575133606" sldId="1165"/>
            <ac:spMk id="5" creationId="{3FEEC89E-2F64-CBD7-D779-4450DC293FB1}"/>
          </ac:spMkLst>
        </pc:spChg>
      </pc:sldChg>
      <pc:sldChg chg="addSp delSp modSp new mod ord modNotesTx">
        <pc:chgData name="Karl Michael Höferl" userId="544d2ce1-0a3b-4706-9dfd-c6d69d0e3c8e" providerId="ADAL" clId="{972C46DB-60EF-4AB1-8F97-022D74A12FB5}" dt="2025-01-09T09:55:56.252" v="847"/>
        <pc:sldMkLst>
          <pc:docMk/>
          <pc:sldMk cId="1915778732" sldId="1166"/>
        </pc:sldMkLst>
        <pc:spChg chg="mod">
          <ac:chgData name="Karl Michael Höferl" userId="544d2ce1-0a3b-4706-9dfd-c6d69d0e3c8e" providerId="ADAL" clId="{972C46DB-60EF-4AB1-8F97-022D74A12FB5}" dt="2025-01-07T19:54:34.877" v="462" actId="20577"/>
          <ac:spMkLst>
            <pc:docMk/>
            <pc:sldMk cId="1915778732" sldId="1166"/>
            <ac:spMk id="3" creationId="{CB964922-2CE6-26D7-761D-53214B4B2144}"/>
          </ac:spMkLst>
        </pc:spChg>
        <pc:spChg chg="mod">
          <ac:chgData name="Karl Michael Höferl" userId="544d2ce1-0a3b-4706-9dfd-c6d69d0e3c8e" providerId="ADAL" clId="{972C46DB-60EF-4AB1-8F97-022D74A12FB5}" dt="2025-01-07T19:55:08.388" v="467" actId="20577"/>
          <ac:spMkLst>
            <pc:docMk/>
            <pc:sldMk cId="1915778732" sldId="1166"/>
            <ac:spMk id="5" creationId="{FFEDEEA3-4620-EEA1-5C89-AD801FB03DBE}"/>
          </ac:spMkLst>
        </pc:spChg>
        <pc:picChg chg="add mod">
          <ac:chgData name="Karl Michael Höferl" userId="544d2ce1-0a3b-4706-9dfd-c6d69d0e3c8e" providerId="ADAL" clId="{972C46DB-60EF-4AB1-8F97-022D74A12FB5}" dt="2025-01-07T19:54:44.768" v="465" actId="1076"/>
          <ac:picMkLst>
            <pc:docMk/>
            <pc:sldMk cId="1915778732" sldId="1166"/>
            <ac:picMk id="7" creationId="{96CEB3CA-5C99-C605-47C5-0F3D6E80C090}"/>
          </ac:picMkLst>
        </pc:picChg>
      </pc:sldChg>
      <pc:sldChg chg="del">
        <pc:chgData name="Karl Michael Höferl" userId="544d2ce1-0a3b-4706-9dfd-c6d69d0e3c8e" providerId="ADAL" clId="{972C46DB-60EF-4AB1-8F97-022D74A12FB5}" dt="2025-01-07T19:23:12.210" v="126" actId="47"/>
        <pc:sldMkLst>
          <pc:docMk/>
          <pc:sldMk cId="1951925314" sldId="1166"/>
        </pc:sldMkLst>
      </pc:sldChg>
      <pc:sldChg chg="addSp delSp modSp new mod">
        <pc:chgData name="Karl Michael Höferl" userId="544d2ce1-0a3b-4706-9dfd-c6d69d0e3c8e" providerId="ADAL" clId="{972C46DB-60EF-4AB1-8F97-022D74A12FB5}" dt="2025-01-07T19:58:25.367" v="549" actId="478"/>
        <pc:sldMkLst>
          <pc:docMk/>
          <pc:sldMk cId="155702569" sldId="1167"/>
        </pc:sldMkLst>
        <pc:spChg chg="mod">
          <ac:chgData name="Karl Michael Höferl" userId="544d2ce1-0a3b-4706-9dfd-c6d69d0e3c8e" providerId="ADAL" clId="{972C46DB-60EF-4AB1-8F97-022D74A12FB5}" dt="2025-01-07T19:57:20.888" v="541" actId="14100"/>
          <ac:spMkLst>
            <pc:docMk/>
            <pc:sldMk cId="155702569" sldId="1167"/>
            <ac:spMk id="3" creationId="{2894E24B-797D-9587-EE8E-173902D6BCE0}"/>
          </ac:spMkLst>
        </pc:spChg>
        <pc:spChg chg="mod">
          <ac:chgData name="Karl Michael Höferl" userId="544d2ce1-0a3b-4706-9dfd-c6d69d0e3c8e" providerId="ADAL" clId="{972C46DB-60EF-4AB1-8F97-022D74A12FB5}" dt="2025-01-07T19:56:50.278" v="473" actId="20577"/>
          <ac:spMkLst>
            <pc:docMk/>
            <pc:sldMk cId="155702569" sldId="1167"/>
            <ac:spMk id="5" creationId="{498A493E-9913-C3A9-EB04-467BBF862A7E}"/>
          </ac:spMkLst>
        </pc:spChg>
        <pc:picChg chg="add mod modCrop">
          <ac:chgData name="Karl Michael Höferl" userId="544d2ce1-0a3b-4706-9dfd-c6d69d0e3c8e" providerId="ADAL" clId="{972C46DB-60EF-4AB1-8F97-022D74A12FB5}" dt="2025-01-07T19:57:37.439" v="546" actId="1076"/>
          <ac:picMkLst>
            <pc:docMk/>
            <pc:sldMk cId="155702569" sldId="1167"/>
            <ac:picMk id="7" creationId="{80FD0020-6030-4E1E-ACF2-DDCE4A321131}"/>
          </ac:picMkLst>
        </pc:picChg>
      </pc:sldChg>
      <pc:sldChg chg="del">
        <pc:chgData name="Karl Michael Höferl" userId="544d2ce1-0a3b-4706-9dfd-c6d69d0e3c8e" providerId="ADAL" clId="{972C46DB-60EF-4AB1-8F97-022D74A12FB5}" dt="2025-01-07T19:23:12.210" v="126" actId="47"/>
        <pc:sldMkLst>
          <pc:docMk/>
          <pc:sldMk cId="3330266955" sldId="1167"/>
        </pc:sldMkLst>
      </pc:sldChg>
      <pc:sldChg chg="del">
        <pc:chgData name="Karl Michael Höferl" userId="544d2ce1-0a3b-4706-9dfd-c6d69d0e3c8e" providerId="ADAL" clId="{972C46DB-60EF-4AB1-8F97-022D74A12FB5}" dt="2025-01-07T19:23:12.210" v="126" actId="47"/>
        <pc:sldMkLst>
          <pc:docMk/>
          <pc:sldMk cId="3721410992" sldId="1168"/>
        </pc:sldMkLst>
      </pc:sldChg>
      <pc:sldChg chg="addSp delSp modSp add mod">
        <pc:chgData name="Karl Michael Höferl" userId="544d2ce1-0a3b-4706-9dfd-c6d69d0e3c8e" providerId="ADAL" clId="{972C46DB-60EF-4AB1-8F97-022D74A12FB5}" dt="2025-01-07T19:58:40.605" v="568" actId="1076"/>
        <pc:sldMkLst>
          <pc:docMk/>
          <pc:sldMk cId="3983701860" sldId="1168"/>
        </pc:sldMkLst>
        <pc:spChg chg="mod">
          <ac:chgData name="Karl Michael Höferl" userId="544d2ce1-0a3b-4706-9dfd-c6d69d0e3c8e" providerId="ADAL" clId="{972C46DB-60EF-4AB1-8F97-022D74A12FB5}" dt="2025-01-07T19:58:32.002" v="564" actId="20577"/>
          <ac:spMkLst>
            <pc:docMk/>
            <pc:sldMk cId="3983701860" sldId="1168"/>
            <ac:spMk id="3" creationId="{63FF190C-6F1C-ACBE-1FC4-EC7F1847A2A0}"/>
          </ac:spMkLst>
        </pc:spChg>
        <pc:picChg chg="add mod">
          <ac:chgData name="Karl Michael Höferl" userId="544d2ce1-0a3b-4706-9dfd-c6d69d0e3c8e" providerId="ADAL" clId="{972C46DB-60EF-4AB1-8F97-022D74A12FB5}" dt="2025-01-07T19:58:40.605" v="568" actId="1076"/>
          <ac:picMkLst>
            <pc:docMk/>
            <pc:sldMk cId="3983701860" sldId="1168"/>
            <ac:picMk id="10" creationId="{8E39EBFF-4235-12A1-7ABF-70E67E30089F}"/>
          </ac:picMkLst>
        </pc:picChg>
      </pc:sldChg>
      <pc:sldChg chg="del">
        <pc:chgData name="Karl Michael Höferl" userId="544d2ce1-0a3b-4706-9dfd-c6d69d0e3c8e" providerId="ADAL" clId="{972C46DB-60EF-4AB1-8F97-022D74A12FB5}" dt="2025-01-07T19:23:12.210" v="126" actId="47"/>
        <pc:sldMkLst>
          <pc:docMk/>
          <pc:sldMk cId="443302108" sldId="1169"/>
        </pc:sldMkLst>
      </pc:sldChg>
      <pc:sldChg chg="new del">
        <pc:chgData name="Karl Michael Höferl" userId="544d2ce1-0a3b-4706-9dfd-c6d69d0e3c8e" providerId="ADAL" clId="{972C46DB-60EF-4AB1-8F97-022D74A12FB5}" dt="2025-01-07T20:20:01.938" v="695" actId="47"/>
        <pc:sldMkLst>
          <pc:docMk/>
          <pc:sldMk cId="548443273" sldId="1169"/>
        </pc:sldMkLst>
      </pc:sldChg>
      <pc:sldChg chg="del">
        <pc:chgData name="Karl Michael Höferl" userId="544d2ce1-0a3b-4706-9dfd-c6d69d0e3c8e" providerId="ADAL" clId="{972C46DB-60EF-4AB1-8F97-022D74A12FB5}" dt="2025-01-07T19:23:12.210" v="126" actId="47"/>
        <pc:sldMkLst>
          <pc:docMk/>
          <pc:sldMk cId="625691334" sldId="1170"/>
        </pc:sldMkLst>
      </pc:sldChg>
      <pc:sldChg chg="modSp add mod">
        <pc:chgData name="Karl Michael Höferl" userId="544d2ce1-0a3b-4706-9dfd-c6d69d0e3c8e" providerId="ADAL" clId="{972C46DB-60EF-4AB1-8F97-022D74A12FB5}" dt="2025-01-09T12:04:22.695" v="2106" actId="20577"/>
        <pc:sldMkLst>
          <pc:docMk/>
          <pc:sldMk cId="1699420866" sldId="1170"/>
        </pc:sldMkLst>
        <pc:spChg chg="mod">
          <ac:chgData name="Karl Michael Höferl" userId="544d2ce1-0a3b-4706-9dfd-c6d69d0e3c8e" providerId="ADAL" clId="{972C46DB-60EF-4AB1-8F97-022D74A12FB5}" dt="2025-01-09T12:04:22.695" v="2106" actId="20577"/>
          <ac:spMkLst>
            <pc:docMk/>
            <pc:sldMk cId="1699420866" sldId="1170"/>
            <ac:spMk id="6" creationId="{9100324C-9DFE-7486-C499-64807F70629C}"/>
          </ac:spMkLst>
        </pc:spChg>
      </pc:sldChg>
      <pc:sldChg chg="del">
        <pc:chgData name="Karl Michael Höferl" userId="544d2ce1-0a3b-4706-9dfd-c6d69d0e3c8e" providerId="ADAL" clId="{972C46DB-60EF-4AB1-8F97-022D74A12FB5}" dt="2025-01-07T19:22:48.446" v="113" actId="47"/>
        <pc:sldMkLst>
          <pc:docMk/>
          <pc:sldMk cId="3013959148" sldId="1171"/>
        </pc:sldMkLst>
      </pc:sldChg>
      <pc:sldChg chg="addSp delSp modSp add mod">
        <pc:chgData name="Karl Michael Höferl" userId="544d2ce1-0a3b-4706-9dfd-c6d69d0e3c8e" providerId="ADAL" clId="{972C46DB-60EF-4AB1-8F97-022D74A12FB5}" dt="2025-01-07T20:12:08.460" v="635" actId="1582"/>
        <pc:sldMkLst>
          <pc:docMk/>
          <pc:sldMk cId="3584699948" sldId="1171"/>
        </pc:sldMkLst>
        <pc:spChg chg="mod">
          <ac:chgData name="Karl Michael Höferl" userId="544d2ce1-0a3b-4706-9dfd-c6d69d0e3c8e" providerId="ADAL" clId="{972C46DB-60EF-4AB1-8F97-022D74A12FB5}" dt="2025-01-07T20:11:36.599" v="627" actId="14100"/>
          <ac:spMkLst>
            <pc:docMk/>
            <pc:sldMk cId="3584699948" sldId="1171"/>
            <ac:spMk id="3" creationId="{069A7CB1-EA00-E174-1000-F03AD9E7170B}"/>
          </ac:spMkLst>
        </pc:spChg>
        <pc:spChg chg="mod">
          <ac:chgData name="Karl Michael Höferl" userId="544d2ce1-0a3b-4706-9dfd-c6d69d0e3c8e" providerId="ADAL" clId="{972C46DB-60EF-4AB1-8F97-022D74A12FB5}" dt="2025-01-07T20:09:08.286" v="608" actId="20577"/>
          <ac:spMkLst>
            <pc:docMk/>
            <pc:sldMk cId="3584699948" sldId="1171"/>
            <ac:spMk id="5" creationId="{54C2BBEC-D5F0-4401-C038-6D7F0CF2C7A4}"/>
          </ac:spMkLst>
        </pc:spChg>
        <pc:picChg chg="add mod">
          <ac:chgData name="Karl Michael Höferl" userId="544d2ce1-0a3b-4706-9dfd-c6d69d0e3c8e" providerId="ADAL" clId="{972C46DB-60EF-4AB1-8F97-022D74A12FB5}" dt="2025-01-07T20:12:08.460" v="635" actId="1582"/>
          <ac:picMkLst>
            <pc:docMk/>
            <pc:sldMk cId="3584699948" sldId="1171"/>
            <ac:picMk id="13" creationId="{12FED7AE-6F98-B4D2-A08F-E3CF18460BB1}"/>
          </ac:picMkLst>
        </pc:picChg>
      </pc:sldChg>
      <pc:sldChg chg="addSp delSp modSp new mod">
        <pc:chgData name="Karl Michael Höferl" userId="544d2ce1-0a3b-4706-9dfd-c6d69d0e3c8e" providerId="ADAL" clId="{972C46DB-60EF-4AB1-8F97-022D74A12FB5}" dt="2025-01-07T20:10:12.208" v="616" actId="1076"/>
        <pc:sldMkLst>
          <pc:docMk/>
          <pc:sldMk cId="3583594959" sldId="1172"/>
        </pc:sldMkLst>
        <pc:spChg chg="mod">
          <ac:chgData name="Karl Michael Höferl" userId="544d2ce1-0a3b-4706-9dfd-c6d69d0e3c8e" providerId="ADAL" clId="{972C46DB-60EF-4AB1-8F97-022D74A12FB5}" dt="2025-01-07T20:10:05.697" v="614"/>
          <ac:spMkLst>
            <pc:docMk/>
            <pc:sldMk cId="3583594959" sldId="1172"/>
            <ac:spMk id="3" creationId="{5A71C7FD-FFDD-375E-D803-3A0A205601F2}"/>
          </ac:spMkLst>
        </pc:spChg>
        <pc:spChg chg="mod">
          <ac:chgData name="Karl Michael Höferl" userId="544d2ce1-0a3b-4706-9dfd-c6d69d0e3c8e" providerId="ADAL" clId="{972C46DB-60EF-4AB1-8F97-022D74A12FB5}" dt="2025-01-07T20:09:59.982" v="613"/>
          <ac:spMkLst>
            <pc:docMk/>
            <pc:sldMk cId="3583594959" sldId="1172"/>
            <ac:spMk id="5" creationId="{C120771F-0F0F-B4EA-F5E4-31C28D5192D8}"/>
          </ac:spMkLst>
        </pc:spChg>
        <pc:picChg chg="add mod ord">
          <ac:chgData name="Karl Michael Höferl" userId="544d2ce1-0a3b-4706-9dfd-c6d69d0e3c8e" providerId="ADAL" clId="{972C46DB-60EF-4AB1-8F97-022D74A12FB5}" dt="2025-01-07T20:10:12.208" v="616" actId="1076"/>
          <ac:picMkLst>
            <pc:docMk/>
            <pc:sldMk cId="3583594959" sldId="1172"/>
            <ac:picMk id="10" creationId="{54F83B29-608D-227F-1685-CD42EBFB058D}"/>
          </ac:picMkLst>
        </pc:picChg>
      </pc:sldChg>
      <pc:sldChg chg="new del">
        <pc:chgData name="Karl Michael Höferl" userId="544d2ce1-0a3b-4706-9dfd-c6d69d0e3c8e" providerId="ADAL" clId="{972C46DB-60EF-4AB1-8F97-022D74A12FB5}" dt="2025-01-07T20:11:13.925" v="618" actId="47"/>
        <pc:sldMkLst>
          <pc:docMk/>
          <pc:sldMk cId="308050130" sldId="1173"/>
        </pc:sldMkLst>
      </pc:sldChg>
      <pc:sldChg chg="delSp add mod">
        <pc:chgData name="Karl Michael Höferl" userId="544d2ce1-0a3b-4706-9dfd-c6d69d0e3c8e" providerId="ADAL" clId="{972C46DB-60EF-4AB1-8F97-022D74A12FB5}" dt="2025-01-07T20:11:22.679" v="621" actId="478"/>
        <pc:sldMkLst>
          <pc:docMk/>
          <pc:sldMk cId="3083532562" sldId="1173"/>
        </pc:sldMkLst>
      </pc:sldChg>
      <pc:sldChg chg="addSp delSp modSp new mod">
        <pc:chgData name="Karl Michael Höferl" userId="544d2ce1-0a3b-4706-9dfd-c6d69d0e3c8e" providerId="ADAL" clId="{972C46DB-60EF-4AB1-8F97-022D74A12FB5}" dt="2025-01-09T11:45:31.940" v="1944" actId="1076"/>
        <pc:sldMkLst>
          <pc:docMk/>
          <pc:sldMk cId="1831802797" sldId="1174"/>
        </pc:sldMkLst>
        <pc:spChg chg="mod">
          <ac:chgData name="Karl Michael Höferl" userId="544d2ce1-0a3b-4706-9dfd-c6d69d0e3c8e" providerId="ADAL" clId="{972C46DB-60EF-4AB1-8F97-022D74A12FB5}" dt="2025-01-07T20:13:00.014" v="660" actId="20577"/>
          <ac:spMkLst>
            <pc:docMk/>
            <pc:sldMk cId="1831802797" sldId="1174"/>
            <ac:spMk id="3" creationId="{51C982DE-744F-5974-0C0C-E82814ED21CA}"/>
          </ac:spMkLst>
        </pc:spChg>
        <pc:spChg chg="mod">
          <ac:chgData name="Karl Michael Höferl" userId="544d2ce1-0a3b-4706-9dfd-c6d69d0e3c8e" providerId="ADAL" clId="{972C46DB-60EF-4AB1-8F97-022D74A12FB5}" dt="2025-01-09T11:45:01.915" v="1937" actId="20577"/>
          <ac:spMkLst>
            <pc:docMk/>
            <pc:sldMk cId="1831802797" sldId="1174"/>
            <ac:spMk id="5" creationId="{CCF0C5F9-D3DB-21BE-3708-0E849081C113}"/>
          </ac:spMkLst>
        </pc:spChg>
        <pc:picChg chg="add mod">
          <ac:chgData name="Karl Michael Höferl" userId="544d2ce1-0a3b-4706-9dfd-c6d69d0e3c8e" providerId="ADAL" clId="{972C46DB-60EF-4AB1-8F97-022D74A12FB5}" dt="2025-01-09T11:45:22.476" v="1941" actId="1076"/>
          <ac:picMkLst>
            <pc:docMk/>
            <pc:sldMk cId="1831802797" sldId="1174"/>
            <ac:picMk id="10" creationId="{99E3EC82-CCAA-BA3E-030C-160899DFBE8C}"/>
          </ac:picMkLst>
        </pc:picChg>
        <pc:picChg chg="add mod">
          <ac:chgData name="Karl Michael Höferl" userId="544d2ce1-0a3b-4706-9dfd-c6d69d0e3c8e" providerId="ADAL" clId="{972C46DB-60EF-4AB1-8F97-022D74A12FB5}" dt="2025-01-09T11:45:31.940" v="1944" actId="1076"/>
          <ac:picMkLst>
            <pc:docMk/>
            <pc:sldMk cId="1831802797" sldId="1174"/>
            <ac:picMk id="13" creationId="{4BFE8ED3-E0C7-D628-1C5F-6D6774CA1099}"/>
          </ac:picMkLst>
        </pc:picChg>
      </pc:sldChg>
      <pc:sldChg chg="addSp delSp modSp add mod">
        <pc:chgData name="Karl Michael Höferl" userId="544d2ce1-0a3b-4706-9dfd-c6d69d0e3c8e" providerId="ADAL" clId="{972C46DB-60EF-4AB1-8F97-022D74A12FB5}" dt="2025-01-09T11:38:56.985" v="1925" actId="20577"/>
        <pc:sldMkLst>
          <pc:docMk/>
          <pc:sldMk cId="186529152" sldId="1175"/>
        </pc:sldMkLst>
        <pc:spChg chg="mod">
          <ac:chgData name="Karl Michael Höferl" userId="544d2ce1-0a3b-4706-9dfd-c6d69d0e3c8e" providerId="ADAL" clId="{972C46DB-60EF-4AB1-8F97-022D74A12FB5}" dt="2025-01-09T11:38:56.985" v="1925" actId="20577"/>
          <ac:spMkLst>
            <pc:docMk/>
            <pc:sldMk cId="186529152" sldId="1175"/>
            <ac:spMk id="5" creationId="{63CB7F77-0363-F43E-3FA4-5A4A529DC2F2}"/>
          </ac:spMkLst>
        </pc:spChg>
        <pc:picChg chg="mod">
          <ac:chgData name="Karl Michael Höferl" userId="544d2ce1-0a3b-4706-9dfd-c6d69d0e3c8e" providerId="ADAL" clId="{972C46DB-60EF-4AB1-8F97-022D74A12FB5}" dt="2025-01-07T20:14:37.980" v="676" actId="1076"/>
          <ac:picMkLst>
            <pc:docMk/>
            <pc:sldMk cId="186529152" sldId="1175"/>
            <ac:picMk id="14" creationId="{FE9D78D5-1091-BC9E-79DD-67CA4B6D7F6F}"/>
          </ac:picMkLst>
        </pc:picChg>
      </pc:sldChg>
      <pc:sldChg chg="addSp delSp modSp add mod">
        <pc:chgData name="Karl Michael Höferl" userId="544d2ce1-0a3b-4706-9dfd-c6d69d0e3c8e" providerId="ADAL" clId="{972C46DB-60EF-4AB1-8F97-022D74A12FB5}" dt="2025-01-09T11:37:24.298" v="1923" actId="1036"/>
        <pc:sldMkLst>
          <pc:docMk/>
          <pc:sldMk cId="4240853350" sldId="1176"/>
        </pc:sldMkLst>
        <pc:spChg chg="mod">
          <ac:chgData name="Karl Michael Höferl" userId="544d2ce1-0a3b-4706-9dfd-c6d69d0e3c8e" providerId="ADAL" clId="{972C46DB-60EF-4AB1-8F97-022D74A12FB5}" dt="2025-01-09T11:37:24.298" v="1923" actId="1036"/>
          <ac:spMkLst>
            <pc:docMk/>
            <pc:sldMk cId="4240853350" sldId="1176"/>
            <ac:spMk id="3" creationId="{118D1BB6-7AEC-D0EB-D3EB-3235332F5F39}"/>
          </ac:spMkLst>
        </pc:spChg>
        <pc:picChg chg="add mod ord">
          <ac:chgData name="Karl Michael Höferl" userId="544d2ce1-0a3b-4706-9dfd-c6d69d0e3c8e" providerId="ADAL" clId="{972C46DB-60EF-4AB1-8F97-022D74A12FB5}" dt="2025-01-07T20:19:55.777" v="694" actId="1076"/>
          <ac:picMkLst>
            <pc:docMk/>
            <pc:sldMk cId="4240853350" sldId="1176"/>
            <ac:picMk id="8" creationId="{B138526B-5BB7-D2C0-87C9-03212CCC7C3B}"/>
          </ac:picMkLst>
        </pc:picChg>
      </pc:sldChg>
      <pc:sldChg chg="modSp new mod ord modShow modNotesTx">
        <pc:chgData name="Karl Michael Höferl" userId="544d2ce1-0a3b-4706-9dfd-c6d69d0e3c8e" providerId="ADAL" clId="{972C46DB-60EF-4AB1-8F97-022D74A12FB5}" dt="2025-01-17T13:26:13.888" v="3342" actId="113"/>
        <pc:sldMkLst>
          <pc:docMk/>
          <pc:sldMk cId="3246470949" sldId="1177"/>
        </pc:sldMkLst>
        <pc:spChg chg="mod">
          <ac:chgData name="Karl Michael Höferl" userId="544d2ce1-0a3b-4706-9dfd-c6d69d0e3c8e" providerId="ADAL" clId="{972C46DB-60EF-4AB1-8F97-022D74A12FB5}" dt="2025-01-17T13:22:56.824" v="3315" actId="20577"/>
          <ac:spMkLst>
            <pc:docMk/>
            <pc:sldMk cId="3246470949" sldId="1177"/>
            <ac:spMk id="3" creationId="{49480525-D62C-1587-DC9E-7A29ED636796}"/>
          </ac:spMkLst>
        </pc:spChg>
        <pc:spChg chg="mod">
          <ac:chgData name="Karl Michael Höferl" userId="544d2ce1-0a3b-4706-9dfd-c6d69d0e3c8e" providerId="ADAL" clId="{972C46DB-60EF-4AB1-8F97-022D74A12FB5}" dt="2025-01-17T13:26:13.888" v="3342" actId="113"/>
          <ac:spMkLst>
            <pc:docMk/>
            <pc:sldMk cId="3246470949" sldId="1177"/>
            <ac:spMk id="4" creationId="{64B66563-5CC7-FC72-B151-CAA563F0D1DF}"/>
          </ac:spMkLst>
        </pc:spChg>
        <pc:spChg chg="mod">
          <ac:chgData name="Karl Michael Höferl" userId="544d2ce1-0a3b-4706-9dfd-c6d69d0e3c8e" providerId="ADAL" clId="{972C46DB-60EF-4AB1-8F97-022D74A12FB5}" dt="2025-01-17T13:25:39.948" v="3335" actId="20577"/>
          <ac:spMkLst>
            <pc:docMk/>
            <pc:sldMk cId="3246470949" sldId="1177"/>
            <ac:spMk id="5" creationId="{9ABA9FF9-5111-47F9-23BD-159E0808C442}"/>
          </ac:spMkLst>
        </pc:spChg>
      </pc:sldChg>
      <pc:sldChg chg="addSp delSp modSp new mod ord">
        <pc:chgData name="Karl Michael Höferl" userId="544d2ce1-0a3b-4706-9dfd-c6d69d0e3c8e" providerId="ADAL" clId="{972C46DB-60EF-4AB1-8F97-022D74A12FB5}" dt="2025-01-09T10:14:55.124" v="1020"/>
        <pc:sldMkLst>
          <pc:docMk/>
          <pc:sldMk cId="1692152223" sldId="1178"/>
        </pc:sldMkLst>
        <pc:spChg chg="mod">
          <ac:chgData name="Karl Michael Höferl" userId="544d2ce1-0a3b-4706-9dfd-c6d69d0e3c8e" providerId="ADAL" clId="{972C46DB-60EF-4AB1-8F97-022D74A12FB5}" dt="2025-01-08T07:39:25.344" v="728" actId="20577"/>
          <ac:spMkLst>
            <pc:docMk/>
            <pc:sldMk cId="1692152223" sldId="1178"/>
            <ac:spMk id="3" creationId="{138E4661-E78B-41BC-8431-DB58145C241C}"/>
          </ac:spMkLst>
        </pc:spChg>
        <pc:spChg chg="mod">
          <ac:chgData name="Karl Michael Höferl" userId="544d2ce1-0a3b-4706-9dfd-c6d69d0e3c8e" providerId="ADAL" clId="{972C46DB-60EF-4AB1-8F97-022D74A12FB5}" dt="2025-01-08T07:35:14.830" v="715" actId="20577"/>
          <ac:spMkLst>
            <pc:docMk/>
            <pc:sldMk cId="1692152223" sldId="1178"/>
            <ac:spMk id="5" creationId="{AC34C7A7-626B-638F-D2C5-2FA5C2D0AB30}"/>
          </ac:spMkLst>
        </pc:spChg>
        <pc:picChg chg="add mod">
          <ac:chgData name="Karl Michael Höferl" userId="544d2ce1-0a3b-4706-9dfd-c6d69d0e3c8e" providerId="ADAL" clId="{972C46DB-60EF-4AB1-8F97-022D74A12FB5}" dt="2025-01-08T07:39:20.256" v="721" actId="1076"/>
          <ac:picMkLst>
            <pc:docMk/>
            <pc:sldMk cId="1692152223" sldId="1178"/>
            <ac:picMk id="1026" creationId="{1F5623B3-4EE0-2785-A7C5-29B0C11AB48C}"/>
          </ac:picMkLst>
        </pc:picChg>
      </pc:sldChg>
      <pc:sldChg chg="addSp delSp modSp add mod ord">
        <pc:chgData name="Karl Michael Höferl" userId="544d2ce1-0a3b-4706-9dfd-c6d69d0e3c8e" providerId="ADAL" clId="{972C46DB-60EF-4AB1-8F97-022D74A12FB5}" dt="2025-01-09T10:14:55.124" v="1020"/>
        <pc:sldMkLst>
          <pc:docMk/>
          <pc:sldMk cId="2709113678" sldId="1179"/>
        </pc:sldMkLst>
        <pc:spChg chg="mod">
          <ac:chgData name="Karl Michael Höferl" userId="544d2ce1-0a3b-4706-9dfd-c6d69d0e3c8e" providerId="ADAL" clId="{972C46DB-60EF-4AB1-8F97-022D74A12FB5}" dt="2025-01-08T07:52:57.286" v="781" actId="20577"/>
          <ac:spMkLst>
            <pc:docMk/>
            <pc:sldMk cId="2709113678" sldId="1179"/>
            <ac:spMk id="3" creationId="{6434F1AB-078C-B8C8-89A0-C2FEF67FE7DE}"/>
          </ac:spMkLst>
        </pc:spChg>
        <pc:spChg chg="mod">
          <ac:chgData name="Karl Michael Höferl" userId="544d2ce1-0a3b-4706-9dfd-c6d69d0e3c8e" providerId="ADAL" clId="{972C46DB-60EF-4AB1-8F97-022D74A12FB5}" dt="2025-01-08T07:43:31.958" v="742" actId="20577"/>
          <ac:spMkLst>
            <pc:docMk/>
            <pc:sldMk cId="2709113678" sldId="1179"/>
            <ac:spMk id="5" creationId="{2D2D2232-17EE-F7FF-B0E7-07DC0A04B915}"/>
          </ac:spMkLst>
        </pc:spChg>
        <pc:picChg chg="add mod ord">
          <ac:chgData name="Karl Michael Höferl" userId="544d2ce1-0a3b-4706-9dfd-c6d69d0e3c8e" providerId="ADAL" clId="{972C46DB-60EF-4AB1-8F97-022D74A12FB5}" dt="2025-01-08T07:42:20.518" v="739" actId="14100"/>
          <ac:picMkLst>
            <pc:docMk/>
            <pc:sldMk cId="2709113678" sldId="1179"/>
            <ac:picMk id="9" creationId="{4B0D3177-F333-425A-1659-30C42892A856}"/>
          </ac:picMkLst>
        </pc:picChg>
        <pc:picChg chg="add mod">
          <ac:chgData name="Karl Michael Höferl" userId="544d2ce1-0a3b-4706-9dfd-c6d69d0e3c8e" providerId="ADAL" clId="{972C46DB-60EF-4AB1-8F97-022D74A12FB5}" dt="2025-01-08T07:42:35.382" v="741" actId="1076"/>
          <ac:picMkLst>
            <pc:docMk/>
            <pc:sldMk cId="2709113678" sldId="1179"/>
            <ac:picMk id="2052" creationId="{674C1CBC-9C41-6E91-4464-7E8873D2787E}"/>
          </ac:picMkLst>
        </pc:picChg>
      </pc:sldChg>
      <pc:sldChg chg="addSp delSp modSp add mod ord">
        <pc:chgData name="Karl Michael Höferl" userId="544d2ce1-0a3b-4706-9dfd-c6d69d0e3c8e" providerId="ADAL" clId="{972C46DB-60EF-4AB1-8F97-022D74A12FB5}" dt="2025-01-09T10:14:55.124" v="1020"/>
        <pc:sldMkLst>
          <pc:docMk/>
          <pc:sldMk cId="3090684934" sldId="1180"/>
        </pc:sldMkLst>
        <pc:spChg chg="mod">
          <ac:chgData name="Karl Michael Höferl" userId="544d2ce1-0a3b-4706-9dfd-c6d69d0e3c8e" providerId="ADAL" clId="{972C46DB-60EF-4AB1-8F97-022D74A12FB5}" dt="2025-01-08T07:52:43.510" v="756" actId="20577"/>
          <ac:spMkLst>
            <pc:docMk/>
            <pc:sldMk cId="3090684934" sldId="1180"/>
            <ac:spMk id="3" creationId="{3EA9F3FF-148A-5516-F345-690568475FF0}"/>
          </ac:spMkLst>
        </pc:spChg>
        <pc:spChg chg="mod">
          <ac:chgData name="Karl Michael Höferl" userId="544d2ce1-0a3b-4706-9dfd-c6d69d0e3c8e" providerId="ADAL" clId="{972C46DB-60EF-4AB1-8F97-022D74A12FB5}" dt="2025-01-08T07:55:12.310" v="789" actId="20577"/>
          <ac:spMkLst>
            <pc:docMk/>
            <pc:sldMk cId="3090684934" sldId="1180"/>
            <ac:spMk id="5" creationId="{918EC4E0-5A6C-18B6-FEC1-4DE0690773BB}"/>
          </ac:spMkLst>
        </pc:spChg>
        <pc:picChg chg="add mod">
          <ac:chgData name="Karl Michael Höferl" userId="544d2ce1-0a3b-4706-9dfd-c6d69d0e3c8e" providerId="ADAL" clId="{972C46DB-60EF-4AB1-8F97-022D74A12FB5}" dt="2025-01-08T07:53:10.059" v="784" actId="1076"/>
          <ac:picMkLst>
            <pc:docMk/>
            <pc:sldMk cId="3090684934" sldId="1180"/>
            <ac:picMk id="8" creationId="{C9396D3A-7B17-A34D-331E-5AF75766755A}"/>
          </ac:picMkLst>
        </pc:picChg>
        <pc:picChg chg="add mod">
          <ac:chgData name="Karl Michael Höferl" userId="544d2ce1-0a3b-4706-9dfd-c6d69d0e3c8e" providerId="ADAL" clId="{972C46DB-60EF-4AB1-8F97-022D74A12FB5}" dt="2025-01-08T07:54:52.457" v="788" actId="1076"/>
          <ac:picMkLst>
            <pc:docMk/>
            <pc:sldMk cId="3090684934" sldId="1180"/>
            <ac:picMk id="12" creationId="{5DD12E1F-30A9-5304-189D-44387AF9BE1B}"/>
          </ac:picMkLst>
        </pc:picChg>
      </pc:sldChg>
      <pc:sldChg chg="add">
        <pc:chgData name="Karl Michael Höferl" userId="544d2ce1-0a3b-4706-9dfd-c6d69d0e3c8e" providerId="ADAL" clId="{972C46DB-60EF-4AB1-8F97-022D74A12FB5}" dt="2025-01-09T09:45:42.866" v="790"/>
        <pc:sldMkLst>
          <pc:docMk/>
          <pc:sldMk cId="1324028964" sldId="1181"/>
        </pc:sldMkLst>
      </pc:sldChg>
      <pc:sldChg chg="addSp delSp modSp new mod">
        <pc:chgData name="Karl Michael Höferl" userId="544d2ce1-0a3b-4706-9dfd-c6d69d0e3c8e" providerId="ADAL" clId="{972C46DB-60EF-4AB1-8F97-022D74A12FB5}" dt="2025-01-09T10:06:09.900" v="949" actId="20577"/>
        <pc:sldMkLst>
          <pc:docMk/>
          <pc:sldMk cId="213848996" sldId="1182"/>
        </pc:sldMkLst>
        <pc:spChg chg="mod">
          <ac:chgData name="Karl Michael Höferl" userId="544d2ce1-0a3b-4706-9dfd-c6d69d0e3c8e" providerId="ADAL" clId="{972C46DB-60EF-4AB1-8F97-022D74A12FB5}" dt="2025-01-09T10:06:09.900" v="949" actId="20577"/>
          <ac:spMkLst>
            <pc:docMk/>
            <pc:sldMk cId="213848996" sldId="1182"/>
            <ac:spMk id="3" creationId="{D9F5A361-038D-007A-7FF8-F27AA0F20892}"/>
          </ac:spMkLst>
        </pc:spChg>
        <pc:picChg chg="add mod ord">
          <ac:chgData name="Karl Michael Höferl" userId="544d2ce1-0a3b-4706-9dfd-c6d69d0e3c8e" providerId="ADAL" clId="{972C46DB-60EF-4AB1-8F97-022D74A12FB5}" dt="2025-01-09T10:06:00.509" v="943" actId="1038"/>
          <ac:picMkLst>
            <pc:docMk/>
            <pc:sldMk cId="213848996" sldId="1182"/>
            <ac:picMk id="8" creationId="{6DC83DF5-47D9-FA65-6CC7-4BA85047DE4D}"/>
          </ac:picMkLst>
        </pc:picChg>
        <pc:picChg chg="add mod">
          <ac:chgData name="Karl Michael Höferl" userId="544d2ce1-0a3b-4706-9dfd-c6d69d0e3c8e" providerId="ADAL" clId="{972C46DB-60EF-4AB1-8F97-022D74A12FB5}" dt="2025-01-09T10:05:30.355" v="895" actId="1076"/>
          <ac:picMkLst>
            <pc:docMk/>
            <pc:sldMk cId="213848996" sldId="1182"/>
            <ac:picMk id="10" creationId="{A4B51298-28A8-F31B-05A3-125974AE4823}"/>
          </ac:picMkLst>
        </pc:picChg>
      </pc:sldChg>
      <pc:sldChg chg="add del">
        <pc:chgData name="Karl Michael Höferl" userId="544d2ce1-0a3b-4706-9dfd-c6d69d0e3c8e" providerId="ADAL" clId="{972C46DB-60EF-4AB1-8F97-022D74A12FB5}" dt="2025-01-09T09:45:47.632" v="793"/>
        <pc:sldMkLst>
          <pc:docMk/>
          <pc:sldMk cId="4030810800" sldId="1182"/>
        </pc:sldMkLst>
      </pc:sldChg>
      <pc:sldChg chg="addSp delSp modSp add mod">
        <pc:chgData name="Karl Michael Höferl" userId="544d2ce1-0a3b-4706-9dfd-c6d69d0e3c8e" providerId="ADAL" clId="{972C46DB-60EF-4AB1-8F97-022D74A12FB5}" dt="2025-01-09T10:02:59.204" v="860" actId="20577"/>
        <pc:sldMkLst>
          <pc:docMk/>
          <pc:sldMk cId="2195906926" sldId="1183"/>
        </pc:sldMkLst>
        <pc:spChg chg="mod">
          <ac:chgData name="Karl Michael Höferl" userId="544d2ce1-0a3b-4706-9dfd-c6d69d0e3c8e" providerId="ADAL" clId="{972C46DB-60EF-4AB1-8F97-022D74A12FB5}" dt="2025-01-09T10:02:59.204" v="860" actId="20577"/>
          <ac:spMkLst>
            <pc:docMk/>
            <pc:sldMk cId="2195906926" sldId="1183"/>
            <ac:spMk id="5" creationId="{E6A9BE29-325D-3C29-15F9-BE82F7E589B2}"/>
          </ac:spMkLst>
        </pc:spChg>
        <pc:picChg chg="add mod ord">
          <ac:chgData name="Karl Michael Höferl" userId="544d2ce1-0a3b-4706-9dfd-c6d69d0e3c8e" providerId="ADAL" clId="{972C46DB-60EF-4AB1-8F97-022D74A12FB5}" dt="2025-01-09T10:02:53.330" v="859" actId="1582"/>
          <ac:picMkLst>
            <pc:docMk/>
            <pc:sldMk cId="2195906926" sldId="1183"/>
            <ac:picMk id="9" creationId="{84926895-D2A5-6E87-0947-0EFDA2EF3A63}"/>
          </ac:picMkLst>
        </pc:picChg>
      </pc:sldChg>
      <pc:sldChg chg="addSp delSp modSp add mod">
        <pc:chgData name="Karl Michael Höferl" userId="544d2ce1-0a3b-4706-9dfd-c6d69d0e3c8e" providerId="ADAL" clId="{972C46DB-60EF-4AB1-8F97-022D74A12FB5}" dt="2025-01-09T10:08:07.699" v="975" actId="20577"/>
        <pc:sldMkLst>
          <pc:docMk/>
          <pc:sldMk cId="2875641054" sldId="1184"/>
        </pc:sldMkLst>
        <pc:spChg chg="mod">
          <ac:chgData name="Karl Michael Höferl" userId="544d2ce1-0a3b-4706-9dfd-c6d69d0e3c8e" providerId="ADAL" clId="{972C46DB-60EF-4AB1-8F97-022D74A12FB5}" dt="2025-01-09T10:07:22.170" v="969" actId="20577"/>
          <ac:spMkLst>
            <pc:docMk/>
            <pc:sldMk cId="2875641054" sldId="1184"/>
            <ac:spMk id="3" creationId="{94529E04-B24D-5664-5294-43310436F3ED}"/>
          </ac:spMkLst>
        </pc:spChg>
        <pc:spChg chg="mod">
          <ac:chgData name="Karl Michael Höferl" userId="544d2ce1-0a3b-4706-9dfd-c6d69d0e3c8e" providerId="ADAL" clId="{972C46DB-60EF-4AB1-8F97-022D74A12FB5}" dt="2025-01-09T10:08:07.699" v="975" actId="20577"/>
          <ac:spMkLst>
            <pc:docMk/>
            <pc:sldMk cId="2875641054" sldId="1184"/>
            <ac:spMk id="5" creationId="{6022DD1E-DBCF-07C7-262C-56714CC58FD7}"/>
          </ac:spMkLst>
        </pc:spChg>
        <pc:picChg chg="add mod ord">
          <ac:chgData name="Karl Michael Höferl" userId="544d2ce1-0a3b-4706-9dfd-c6d69d0e3c8e" providerId="ADAL" clId="{972C46DB-60EF-4AB1-8F97-022D74A12FB5}" dt="2025-01-09T10:07:48.266" v="974"/>
          <ac:picMkLst>
            <pc:docMk/>
            <pc:sldMk cId="2875641054" sldId="1184"/>
            <ac:picMk id="11" creationId="{68EEA8B8-FA1A-B5AE-C09F-7E1F116CE4A5}"/>
          </ac:picMkLst>
        </pc:picChg>
      </pc:sldChg>
      <pc:sldChg chg="addSp delSp modSp add mod">
        <pc:chgData name="Karl Michael Höferl" userId="544d2ce1-0a3b-4706-9dfd-c6d69d0e3c8e" providerId="ADAL" clId="{972C46DB-60EF-4AB1-8F97-022D74A12FB5}" dt="2025-01-09T10:09:41.220" v="984" actId="20577"/>
        <pc:sldMkLst>
          <pc:docMk/>
          <pc:sldMk cId="2623820012" sldId="1185"/>
        </pc:sldMkLst>
        <pc:spChg chg="mod">
          <ac:chgData name="Karl Michael Höferl" userId="544d2ce1-0a3b-4706-9dfd-c6d69d0e3c8e" providerId="ADAL" clId="{972C46DB-60EF-4AB1-8F97-022D74A12FB5}" dt="2025-01-09T10:09:41.220" v="984" actId="20577"/>
          <ac:spMkLst>
            <pc:docMk/>
            <pc:sldMk cId="2623820012" sldId="1185"/>
            <ac:spMk id="5" creationId="{71874F0D-002C-E9A8-1523-70CD45CB0675}"/>
          </ac:spMkLst>
        </pc:spChg>
        <pc:picChg chg="add mod ord">
          <ac:chgData name="Karl Michael Höferl" userId="544d2ce1-0a3b-4706-9dfd-c6d69d0e3c8e" providerId="ADAL" clId="{972C46DB-60EF-4AB1-8F97-022D74A12FB5}" dt="2025-01-09T10:09:19.249" v="983" actId="1076"/>
          <ac:picMkLst>
            <pc:docMk/>
            <pc:sldMk cId="2623820012" sldId="1185"/>
            <ac:picMk id="10" creationId="{4672E95B-B345-A1DB-E76C-934041E81FAA}"/>
          </ac:picMkLst>
        </pc:picChg>
      </pc:sldChg>
      <pc:sldChg chg="addSp delSp modSp new mod">
        <pc:chgData name="Karl Michael Höferl" userId="544d2ce1-0a3b-4706-9dfd-c6d69d0e3c8e" providerId="ADAL" clId="{972C46DB-60EF-4AB1-8F97-022D74A12FB5}" dt="2025-01-09T10:12:55.181" v="1016" actId="20577"/>
        <pc:sldMkLst>
          <pc:docMk/>
          <pc:sldMk cId="2354681" sldId="1186"/>
        </pc:sldMkLst>
        <pc:spChg chg="mod">
          <ac:chgData name="Karl Michael Höferl" userId="544d2ce1-0a3b-4706-9dfd-c6d69d0e3c8e" providerId="ADAL" clId="{972C46DB-60EF-4AB1-8F97-022D74A12FB5}" dt="2025-01-09T10:12:27.115" v="1012" actId="20577"/>
          <ac:spMkLst>
            <pc:docMk/>
            <pc:sldMk cId="2354681" sldId="1186"/>
            <ac:spMk id="3" creationId="{25B99A96-B445-8CB8-FADC-772AAE834836}"/>
          </ac:spMkLst>
        </pc:spChg>
        <pc:spChg chg="mod">
          <ac:chgData name="Karl Michael Höferl" userId="544d2ce1-0a3b-4706-9dfd-c6d69d0e3c8e" providerId="ADAL" clId="{972C46DB-60EF-4AB1-8F97-022D74A12FB5}" dt="2025-01-09T10:12:55.181" v="1016" actId="20577"/>
          <ac:spMkLst>
            <pc:docMk/>
            <pc:sldMk cId="2354681" sldId="1186"/>
            <ac:spMk id="5" creationId="{ED45F9B0-8F11-4D25-F162-AC5DEECCE088}"/>
          </ac:spMkLst>
        </pc:spChg>
        <pc:picChg chg="add mod ord">
          <ac:chgData name="Karl Michael Höferl" userId="544d2ce1-0a3b-4706-9dfd-c6d69d0e3c8e" providerId="ADAL" clId="{972C46DB-60EF-4AB1-8F97-022D74A12FB5}" dt="2025-01-09T10:12:37.345" v="1015"/>
          <ac:picMkLst>
            <pc:docMk/>
            <pc:sldMk cId="2354681" sldId="1186"/>
            <ac:picMk id="8" creationId="{DC4BE0CA-44CC-6FB5-FA33-3A9C9105B169}"/>
          </ac:picMkLst>
        </pc:picChg>
      </pc:sldChg>
      <pc:sldChg chg="addSp delSp modSp new mod">
        <pc:chgData name="Karl Michael Höferl" userId="544d2ce1-0a3b-4706-9dfd-c6d69d0e3c8e" providerId="ADAL" clId="{972C46DB-60EF-4AB1-8F97-022D74A12FB5}" dt="2025-01-09T10:43:55.846" v="1086" actId="1036"/>
        <pc:sldMkLst>
          <pc:docMk/>
          <pc:sldMk cId="1894629914" sldId="1187"/>
        </pc:sldMkLst>
        <pc:spChg chg="mod">
          <ac:chgData name="Karl Michael Höferl" userId="544d2ce1-0a3b-4706-9dfd-c6d69d0e3c8e" providerId="ADAL" clId="{972C46DB-60EF-4AB1-8F97-022D74A12FB5}" dt="2025-01-09T10:42:01.996" v="1079" actId="20577"/>
          <ac:spMkLst>
            <pc:docMk/>
            <pc:sldMk cId="1894629914" sldId="1187"/>
            <ac:spMk id="3" creationId="{ADEC57FF-CC94-EB5B-9381-8B8A9458CFAC}"/>
          </ac:spMkLst>
        </pc:spChg>
        <pc:picChg chg="add mod ord">
          <ac:chgData name="Karl Michael Höferl" userId="544d2ce1-0a3b-4706-9dfd-c6d69d0e3c8e" providerId="ADAL" clId="{972C46DB-60EF-4AB1-8F97-022D74A12FB5}" dt="2025-01-09T10:43:55.846" v="1086" actId="1036"/>
          <ac:picMkLst>
            <pc:docMk/>
            <pc:sldMk cId="1894629914" sldId="1187"/>
            <ac:picMk id="8" creationId="{2BD790F0-855F-564C-A0B2-4BADCCBC71C6}"/>
          </ac:picMkLst>
        </pc:picChg>
      </pc:sldChg>
      <pc:sldChg chg="modSp add mod ord">
        <pc:chgData name="Karl Michael Höferl" userId="544d2ce1-0a3b-4706-9dfd-c6d69d0e3c8e" providerId="ADAL" clId="{972C46DB-60EF-4AB1-8F97-022D74A12FB5}" dt="2025-01-09T10:45:26.086" v="1107" actId="20577"/>
        <pc:sldMkLst>
          <pc:docMk/>
          <pc:sldMk cId="2723197091" sldId="1188"/>
        </pc:sldMkLst>
        <pc:spChg chg="mod">
          <ac:chgData name="Karl Michael Höferl" userId="544d2ce1-0a3b-4706-9dfd-c6d69d0e3c8e" providerId="ADAL" clId="{972C46DB-60EF-4AB1-8F97-022D74A12FB5}" dt="2025-01-09T10:45:26.086" v="1107" actId="20577"/>
          <ac:spMkLst>
            <pc:docMk/>
            <pc:sldMk cId="2723197091" sldId="1188"/>
            <ac:spMk id="6" creationId="{A1B2A431-B90E-4F2C-F85C-61E67488F7CD}"/>
          </ac:spMkLst>
        </pc:spChg>
      </pc:sldChg>
      <pc:sldChg chg="addSp delSp modSp new mod">
        <pc:chgData name="Karl Michael Höferl" userId="544d2ce1-0a3b-4706-9dfd-c6d69d0e3c8e" providerId="ADAL" clId="{972C46DB-60EF-4AB1-8F97-022D74A12FB5}" dt="2025-01-09T10:48:05.979" v="1152" actId="1076"/>
        <pc:sldMkLst>
          <pc:docMk/>
          <pc:sldMk cId="3127395188" sldId="1189"/>
        </pc:sldMkLst>
        <pc:spChg chg="mod">
          <ac:chgData name="Karl Michael Höferl" userId="544d2ce1-0a3b-4706-9dfd-c6d69d0e3c8e" providerId="ADAL" clId="{972C46DB-60EF-4AB1-8F97-022D74A12FB5}" dt="2025-01-09T10:47:56.093" v="1150" actId="20577"/>
          <ac:spMkLst>
            <pc:docMk/>
            <pc:sldMk cId="3127395188" sldId="1189"/>
            <ac:spMk id="3" creationId="{FF956CD9-2551-2193-90FF-0056592430DD}"/>
          </ac:spMkLst>
        </pc:spChg>
        <pc:picChg chg="add mod ord">
          <ac:chgData name="Karl Michael Höferl" userId="544d2ce1-0a3b-4706-9dfd-c6d69d0e3c8e" providerId="ADAL" clId="{972C46DB-60EF-4AB1-8F97-022D74A12FB5}" dt="2025-01-09T10:48:05.979" v="1152" actId="1076"/>
          <ac:picMkLst>
            <pc:docMk/>
            <pc:sldMk cId="3127395188" sldId="1189"/>
            <ac:picMk id="8" creationId="{A125D90F-52CC-ABD6-2B36-D320EA9AC5AB}"/>
          </ac:picMkLst>
        </pc:picChg>
      </pc:sldChg>
      <pc:sldChg chg="addSp delSp modSp new mod modNotesTx">
        <pc:chgData name="Karl Michael Höferl" userId="544d2ce1-0a3b-4706-9dfd-c6d69d0e3c8e" providerId="ADAL" clId="{972C46DB-60EF-4AB1-8F97-022D74A12FB5}" dt="2025-01-09T11:18:09.942" v="1763"/>
        <pc:sldMkLst>
          <pc:docMk/>
          <pc:sldMk cId="2442247105" sldId="1190"/>
        </pc:sldMkLst>
        <pc:spChg chg="mod">
          <ac:chgData name="Karl Michael Höferl" userId="544d2ce1-0a3b-4706-9dfd-c6d69d0e3c8e" providerId="ADAL" clId="{972C46DB-60EF-4AB1-8F97-022D74A12FB5}" dt="2025-01-09T11:02:44.629" v="1605" actId="1035"/>
          <ac:spMkLst>
            <pc:docMk/>
            <pc:sldMk cId="2442247105" sldId="1190"/>
            <ac:spMk id="3" creationId="{F446F1FE-F639-ADF2-74A0-51F20C261514}"/>
          </ac:spMkLst>
        </pc:spChg>
        <pc:picChg chg="add mod ord">
          <ac:chgData name="Karl Michael Höferl" userId="544d2ce1-0a3b-4706-9dfd-c6d69d0e3c8e" providerId="ADAL" clId="{972C46DB-60EF-4AB1-8F97-022D74A12FB5}" dt="2025-01-09T11:08:14.991" v="1607"/>
          <ac:picMkLst>
            <pc:docMk/>
            <pc:sldMk cId="2442247105" sldId="1190"/>
            <ac:picMk id="8" creationId="{FC5ABD9D-5FDE-DB45-4595-D7ECC96C99DE}"/>
          </ac:picMkLst>
        </pc:picChg>
      </pc:sldChg>
      <pc:sldChg chg="modSp new mod">
        <pc:chgData name="Karl Michael Höferl" userId="544d2ce1-0a3b-4706-9dfd-c6d69d0e3c8e" providerId="ADAL" clId="{972C46DB-60EF-4AB1-8F97-022D74A12FB5}" dt="2025-01-09T11:14:42.231" v="1713" actId="113"/>
        <pc:sldMkLst>
          <pc:docMk/>
          <pc:sldMk cId="1652217412" sldId="1191"/>
        </pc:sldMkLst>
        <pc:spChg chg="mod">
          <ac:chgData name="Karl Michael Höferl" userId="544d2ce1-0a3b-4706-9dfd-c6d69d0e3c8e" providerId="ADAL" clId="{972C46DB-60EF-4AB1-8F97-022D74A12FB5}" dt="2025-01-09T11:09:25.006" v="1637" actId="20577"/>
          <ac:spMkLst>
            <pc:docMk/>
            <pc:sldMk cId="1652217412" sldId="1191"/>
            <ac:spMk id="3" creationId="{41EE35A6-2174-DCA6-65F0-8CE3A64B80FE}"/>
          </ac:spMkLst>
        </pc:spChg>
        <pc:spChg chg="mod">
          <ac:chgData name="Karl Michael Höferl" userId="544d2ce1-0a3b-4706-9dfd-c6d69d0e3c8e" providerId="ADAL" clId="{972C46DB-60EF-4AB1-8F97-022D74A12FB5}" dt="2025-01-09T11:14:42.231" v="1713" actId="113"/>
          <ac:spMkLst>
            <pc:docMk/>
            <pc:sldMk cId="1652217412" sldId="1191"/>
            <ac:spMk id="4" creationId="{55E1EB26-E3EB-2C12-0496-6838B9056297}"/>
          </ac:spMkLst>
        </pc:spChg>
      </pc:sldChg>
      <pc:sldChg chg="addSp delSp modSp new mod modNotesTx">
        <pc:chgData name="Karl Michael Höferl" userId="544d2ce1-0a3b-4706-9dfd-c6d69d0e3c8e" providerId="ADAL" clId="{972C46DB-60EF-4AB1-8F97-022D74A12FB5}" dt="2025-01-09T11:23:56.795" v="1873" actId="1076"/>
        <pc:sldMkLst>
          <pc:docMk/>
          <pc:sldMk cId="2272037176" sldId="1192"/>
        </pc:sldMkLst>
        <pc:spChg chg="mod">
          <ac:chgData name="Karl Michael Höferl" userId="544d2ce1-0a3b-4706-9dfd-c6d69d0e3c8e" providerId="ADAL" clId="{972C46DB-60EF-4AB1-8F97-022D74A12FB5}" dt="2025-01-09T11:23:10.800" v="1864" actId="20577"/>
          <ac:spMkLst>
            <pc:docMk/>
            <pc:sldMk cId="2272037176" sldId="1192"/>
            <ac:spMk id="3" creationId="{E7F45561-0516-3255-6DF2-F9151EDDDB5F}"/>
          </ac:spMkLst>
        </pc:spChg>
        <pc:spChg chg="mod">
          <ac:chgData name="Karl Michael Höferl" userId="544d2ce1-0a3b-4706-9dfd-c6d69d0e3c8e" providerId="ADAL" clId="{972C46DB-60EF-4AB1-8F97-022D74A12FB5}" dt="2025-01-09T11:23:44.448" v="1865" actId="20577"/>
          <ac:spMkLst>
            <pc:docMk/>
            <pc:sldMk cId="2272037176" sldId="1192"/>
            <ac:spMk id="5" creationId="{AF141D64-CE1C-5B0E-5DA9-098328D6CCF0}"/>
          </ac:spMkLst>
        </pc:spChg>
        <pc:picChg chg="add mod">
          <ac:chgData name="Karl Michael Höferl" userId="544d2ce1-0a3b-4706-9dfd-c6d69d0e3c8e" providerId="ADAL" clId="{972C46DB-60EF-4AB1-8F97-022D74A12FB5}" dt="2025-01-09T11:23:56.795" v="1873" actId="1076"/>
          <ac:picMkLst>
            <pc:docMk/>
            <pc:sldMk cId="2272037176" sldId="1192"/>
            <ac:picMk id="11" creationId="{872269DD-0688-36CD-85E0-D704A3487807}"/>
          </ac:picMkLst>
        </pc:picChg>
      </pc:sldChg>
      <pc:sldChg chg="addSp delSp modSp new mod">
        <pc:chgData name="Karl Michael Höferl" userId="544d2ce1-0a3b-4706-9dfd-c6d69d0e3c8e" providerId="ADAL" clId="{972C46DB-60EF-4AB1-8F97-022D74A12FB5}" dt="2025-01-09T11:20:51.823" v="1798" actId="478"/>
        <pc:sldMkLst>
          <pc:docMk/>
          <pc:sldMk cId="3023788923" sldId="1193"/>
        </pc:sldMkLst>
        <pc:spChg chg="mod">
          <ac:chgData name="Karl Michael Höferl" userId="544d2ce1-0a3b-4706-9dfd-c6d69d0e3c8e" providerId="ADAL" clId="{972C46DB-60EF-4AB1-8F97-022D74A12FB5}" dt="2025-01-09T11:19:17.732" v="1787" actId="5793"/>
          <ac:spMkLst>
            <pc:docMk/>
            <pc:sldMk cId="3023788923" sldId="1193"/>
            <ac:spMk id="3" creationId="{CA870B7C-DEDB-02DB-1C64-74405C2E1D0F}"/>
          </ac:spMkLst>
        </pc:spChg>
        <pc:graphicFrameChg chg="add mod modGraphic">
          <ac:chgData name="Karl Michael Höferl" userId="544d2ce1-0a3b-4706-9dfd-c6d69d0e3c8e" providerId="ADAL" clId="{972C46DB-60EF-4AB1-8F97-022D74A12FB5}" dt="2025-01-09T11:20:19.019" v="1795" actId="1076"/>
          <ac:graphicFrameMkLst>
            <pc:docMk/>
            <pc:sldMk cId="3023788923" sldId="1193"/>
            <ac:graphicFrameMk id="7" creationId="{41AA210B-D674-E4B9-F8F8-F79F34DD8E84}"/>
          </ac:graphicFrameMkLst>
        </pc:graphicFrameChg>
      </pc:sldChg>
      <pc:sldChg chg="addSp delSp modSp add mod">
        <pc:chgData name="Karl Michael Höferl" userId="544d2ce1-0a3b-4706-9dfd-c6d69d0e3c8e" providerId="ADAL" clId="{972C46DB-60EF-4AB1-8F97-022D74A12FB5}" dt="2025-01-17T13:21:37.758" v="3274" actId="1037"/>
        <pc:sldMkLst>
          <pc:docMk/>
          <pc:sldMk cId="1923259544" sldId="1194"/>
        </pc:sldMkLst>
        <pc:spChg chg="mod">
          <ac:chgData name="Karl Michael Höferl" userId="544d2ce1-0a3b-4706-9dfd-c6d69d0e3c8e" providerId="ADAL" clId="{972C46DB-60EF-4AB1-8F97-022D74A12FB5}" dt="2025-01-17T13:21:29.192" v="3260" actId="20577"/>
          <ac:spMkLst>
            <pc:docMk/>
            <pc:sldMk cId="1923259544" sldId="1194"/>
            <ac:spMk id="3" creationId="{C629C354-BC59-D261-B61C-41D71E52AFC7}"/>
          </ac:spMkLst>
        </pc:spChg>
        <pc:spChg chg="mod">
          <ac:chgData name="Karl Michael Höferl" userId="544d2ce1-0a3b-4706-9dfd-c6d69d0e3c8e" providerId="ADAL" clId="{972C46DB-60EF-4AB1-8F97-022D74A12FB5}" dt="2025-01-09T11:21:24.333" v="1801" actId="121"/>
          <ac:spMkLst>
            <pc:docMk/>
            <pc:sldMk cId="1923259544" sldId="1194"/>
            <ac:spMk id="5" creationId="{BA16387D-D3FB-D10E-CD63-FA7EB916E051}"/>
          </ac:spMkLst>
        </pc:spChg>
        <pc:spChg chg="add del mod">
          <ac:chgData name="Karl Michael Höferl" userId="544d2ce1-0a3b-4706-9dfd-c6d69d0e3c8e" providerId="ADAL" clId="{972C46DB-60EF-4AB1-8F97-022D74A12FB5}" dt="2025-01-17T13:21:12.169" v="3235" actId="478"/>
          <ac:spMkLst>
            <pc:docMk/>
            <pc:sldMk cId="1923259544" sldId="1194"/>
            <ac:spMk id="10" creationId="{195C94D8-E2AE-AFAE-9238-9660A42E8EE7}"/>
          </ac:spMkLst>
        </pc:spChg>
        <pc:graphicFrameChg chg="del">
          <ac:chgData name="Karl Michael Höferl" userId="544d2ce1-0a3b-4706-9dfd-c6d69d0e3c8e" providerId="ADAL" clId="{972C46DB-60EF-4AB1-8F97-022D74A12FB5}" dt="2025-01-17T13:21:09.843" v="3234" actId="478"/>
          <ac:graphicFrameMkLst>
            <pc:docMk/>
            <pc:sldMk cId="1923259544" sldId="1194"/>
            <ac:graphicFrameMk id="7" creationId="{51CD0FC0-599E-64E0-0474-0EADE40B7D13}"/>
          </ac:graphicFrameMkLst>
        </pc:graphicFrameChg>
        <pc:picChg chg="mod">
          <ac:chgData name="Karl Michael Höferl" userId="544d2ce1-0a3b-4706-9dfd-c6d69d0e3c8e" providerId="ADAL" clId="{972C46DB-60EF-4AB1-8F97-022D74A12FB5}" dt="2025-01-17T13:21:37.758" v="3274" actId="1037"/>
          <ac:picMkLst>
            <pc:docMk/>
            <pc:sldMk cId="1923259544" sldId="1194"/>
            <ac:picMk id="8" creationId="{1D48F1EA-E50E-460E-9456-1DEE07E15765}"/>
          </ac:picMkLst>
        </pc:picChg>
        <pc:picChg chg="mod">
          <ac:chgData name="Karl Michael Höferl" userId="544d2ce1-0a3b-4706-9dfd-c6d69d0e3c8e" providerId="ADAL" clId="{972C46DB-60EF-4AB1-8F97-022D74A12FB5}" dt="2025-01-17T13:21:34.309" v="3262" actId="1038"/>
          <ac:picMkLst>
            <pc:docMk/>
            <pc:sldMk cId="1923259544" sldId="1194"/>
            <ac:picMk id="9" creationId="{38D2EC40-5AE8-1058-F421-1E2BABD3B558}"/>
          </ac:picMkLst>
        </pc:picChg>
      </pc:sldChg>
      <pc:sldChg chg="delSp modSp add del mod ord">
        <pc:chgData name="Karl Michael Höferl" userId="544d2ce1-0a3b-4706-9dfd-c6d69d0e3c8e" providerId="ADAL" clId="{972C46DB-60EF-4AB1-8F97-022D74A12FB5}" dt="2025-01-17T13:22:01.153" v="3283" actId="1036"/>
        <pc:sldMkLst>
          <pc:docMk/>
          <pc:sldMk cId="3627253140" sldId="1195"/>
        </pc:sldMkLst>
        <pc:spChg chg="mod">
          <ac:chgData name="Karl Michael Höferl" userId="544d2ce1-0a3b-4706-9dfd-c6d69d0e3c8e" providerId="ADAL" clId="{972C46DB-60EF-4AB1-8F97-022D74A12FB5}" dt="2025-01-09T11:23:07.554" v="1863" actId="20577"/>
          <ac:spMkLst>
            <pc:docMk/>
            <pc:sldMk cId="3627253140" sldId="1195"/>
            <ac:spMk id="3" creationId="{4F4F353E-D1FE-F028-3DD7-3F1DC086AEB6}"/>
          </ac:spMkLst>
        </pc:spChg>
        <pc:picChg chg="mod">
          <ac:chgData name="Karl Michael Höferl" userId="544d2ce1-0a3b-4706-9dfd-c6d69d0e3c8e" providerId="ADAL" clId="{972C46DB-60EF-4AB1-8F97-022D74A12FB5}" dt="2025-01-17T13:22:01.153" v="3283" actId="1036"/>
          <ac:picMkLst>
            <pc:docMk/>
            <pc:sldMk cId="3627253140" sldId="1195"/>
            <ac:picMk id="7" creationId="{4001F9C8-6342-49A5-4F97-D5FDABAB0871}"/>
          </ac:picMkLst>
        </pc:picChg>
        <pc:picChg chg="mod">
          <ac:chgData name="Karl Michael Höferl" userId="544d2ce1-0a3b-4706-9dfd-c6d69d0e3c8e" providerId="ADAL" clId="{972C46DB-60EF-4AB1-8F97-022D74A12FB5}" dt="2025-01-17T13:22:01.153" v="3283" actId="1036"/>
          <ac:picMkLst>
            <pc:docMk/>
            <pc:sldMk cId="3627253140" sldId="1195"/>
            <ac:picMk id="8" creationId="{D56257FA-C796-D8F6-DA81-D59729304ED1}"/>
          </ac:picMkLst>
        </pc:picChg>
      </pc:sldChg>
      <pc:sldChg chg="delSp add mod">
        <pc:chgData name="Karl Michael Höferl" userId="544d2ce1-0a3b-4706-9dfd-c6d69d0e3c8e" providerId="ADAL" clId="{972C46DB-60EF-4AB1-8F97-022D74A12FB5}" dt="2025-01-09T11:44:33.525" v="1928" actId="478"/>
        <pc:sldMkLst>
          <pc:docMk/>
          <pc:sldMk cId="2852465208" sldId="1196"/>
        </pc:sldMkLst>
      </pc:sldChg>
      <pc:sldChg chg="addSp delSp modSp new mod ord">
        <pc:chgData name="Karl Michael Höferl" userId="544d2ce1-0a3b-4706-9dfd-c6d69d0e3c8e" providerId="ADAL" clId="{972C46DB-60EF-4AB1-8F97-022D74A12FB5}" dt="2025-01-09T12:04:58.100" v="2108"/>
        <pc:sldMkLst>
          <pc:docMk/>
          <pc:sldMk cId="3766112904" sldId="1197"/>
        </pc:sldMkLst>
        <pc:spChg chg="mod">
          <ac:chgData name="Karl Michael Höferl" userId="544d2ce1-0a3b-4706-9dfd-c6d69d0e3c8e" providerId="ADAL" clId="{972C46DB-60EF-4AB1-8F97-022D74A12FB5}" dt="2025-01-09T11:53:57.236" v="1973" actId="20577"/>
          <ac:spMkLst>
            <pc:docMk/>
            <pc:sldMk cId="3766112904" sldId="1197"/>
            <ac:spMk id="3" creationId="{4FC39813-2E67-9D0D-9E47-17797FDDA405}"/>
          </ac:spMkLst>
        </pc:spChg>
        <pc:spChg chg="mod">
          <ac:chgData name="Karl Michael Höferl" userId="544d2ce1-0a3b-4706-9dfd-c6d69d0e3c8e" providerId="ADAL" clId="{972C46DB-60EF-4AB1-8F97-022D74A12FB5}" dt="2025-01-09T11:55:00.942" v="1977" actId="20577"/>
          <ac:spMkLst>
            <pc:docMk/>
            <pc:sldMk cId="3766112904" sldId="1197"/>
            <ac:spMk id="5" creationId="{81DA6DD6-1271-C0AB-6B38-4657D53CDBC2}"/>
          </ac:spMkLst>
        </pc:spChg>
        <pc:spChg chg="add mod">
          <ac:chgData name="Karl Michael Höferl" userId="544d2ce1-0a3b-4706-9dfd-c6d69d0e3c8e" providerId="ADAL" clId="{972C46DB-60EF-4AB1-8F97-022D74A12FB5}" dt="2025-01-09T11:58:50.727" v="2008" actId="1036"/>
          <ac:spMkLst>
            <pc:docMk/>
            <pc:sldMk cId="3766112904" sldId="1197"/>
            <ac:spMk id="9" creationId="{486B3A5D-89E4-7574-9E11-A57A88EFA3DC}"/>
          </ac:spMkLst>
        </pc:spChg>
        <pc:picChg chg="add mod ord">
          <ac:chgData name="Karl Michael Höferl" userId="544d2ce1-0a3b-4706-9dfd-c6d69d0e3c8e" providerId="ADAL" clId="{972C46DB-60EF-4AB1-8F97-022D74A12FB5}" dt="2025-01-09T11:58:47.026" v="2007" actId="1036"/>
          <ac:picMkLst>
            <pc:docMk/>
            <pc:sldMk cId="3766112904" sldId="1197"/>
            <ac:picMk id="8" creationId="{42C08176-9566-9DEE-CC61-DE08B68B2993}"/>
          </ac:picMkLst>
        </pc:picChg>
      </pc:sldChg>
      <pc:sldChg chg="add del">
        <pc:chgData name="Karl Michael Höferl" userId="544d2ce1-0a3b-4706-9dfd-c6d69d0e3c8e" providerId="ADAL" clId="{972C46DB-60EF-4AB1-8F97-022D74A12FB5}" dt="2025-01-09T12:01:57.252" v="2015" actId="47"/>
        <pc:sldMkLst>
          <pc:docMk/>
          <pc:sldMk cId="2573224076" sldId="1198"/>
        </pc:sldMkLst>
      </pc:sldChg>
      <pc:sldChg chg="addSp delSp modSp add mod">
        <pc:chgData name="Karl Michael Höferl" userId="544d2ce1-0a3b-4706-9dfd-c6d69d0e3c8e" providerId="ADAL" clId="{972C46DB-60EF-4AB1-8F97-022D74A12FB5}" dt="2025-01-09T12:02:18.514" v="2022" actId="20577"/>
        <pc:sldMkLst>
          <pc:docMk/>
          <pc:sldMk cId="3330288808" sldId="1199"/>
        </pc:sldMkLst>
        <pc:spChg chg="mod">
          <ac:chgData name="Karl Michael Höferl" userId="544d2ce1-0a3b-4706-9dfd-c6d69d0e3c8e" providerId="ADAL" clId="{972C46DB-60EF-4AB1-8F97-022D74A12FB5}" dt="2025-01-09T12:02:02.057" v="2019" actId="1035"/>
          <ac:spMkLst>
            <pc:docMk/>
            <pc:sldMk cId="3330288808" sldId="1199"/>
            <ac:spMk id="3" creationId="{67FCF079-3927-71E2-748F-836E61A7E81A}"/>
          </ac:spMkLst>
        </pc:spChg>
        <pc:spChg chg="mod">
          <ac:chgData name="Karl Michael Höferl" userId="544d2ce1-0a3b-4706-9dfd-c6d69d0e3c8e" providerId="ADAL" clId="{972C46DB-60EF-4AB1-8F97-022D74A12FB5}" dt="2025-01-09T12:02:18.514" v="2022" actId="20577"/>
          <ac:spMkLst>
            <pc:docMk/>
            <pc:sldMk cId="3330288808" sldId="1199"/>
            <ac:spMk id="5" creationId="{D0FFD9AA-451A-A0D3-15D7-A507B90E50C2}"/>
          </ac:spMkLst>
        </pc:spChg>
        <pc:picChg chg="add mod">
          <ac:chgData name="Karl Michael Höferl" userId="544d2ce1-0a3b-4706-9dfd-c6d69d0e3c8e" providerId="ADAL" clId="{972C46DB-60EF-4AB1-8F97-022D74A12FB5}" dt="2025-01-09T12:02:09.295" v="2021" actId="1076"/>
          <ac:picMkLst>
            <pc:docMk/>
            <pc:sldMk cId="3330288808" sldId="1199"/>
            <ac:picMk id="7" creationId="{D50826DC-EDDD-F083-DB02-1094E49E89AB}"/>
          </ac:picMkLst>
        </pc:picChg>
      </pc:sldChg>
      <pc:sldChg chg="addSp delSp modSp new mod">
        <pc:chgData name="Karl Michael Höferl" userId="544d2ce1-0a3b-4706-9dfd-c6d69d0e3c8e" providerId="ADAL" clId="{972C46DB-60EF-4AB1-8F97-022D74A12FB5}" dt="2025-01-09T12:03:38.806" v="2094" actId="20577"/>
        <pc:sldMkLst>
          <pc:docMk/>
          <pc:sldMk cId="2835867367" sldId="1200"/>
        </pc:sldMkLst>
        <pc:spChg chg="mod">
          <ac:chgData name="Karl Michael Höferl" userId="544d2ce1-0a3b-4706-9dfd-c6d69d0e3c8e" providerId="ADAL" clId="{972C46DB-60EF-4AB1-8F97-022D74A12FB5}" dt="2025-01-09T12:03:38.806" v="2094" actId="20577"/>
          <ac:spMkLst>
            <pc:docMk/>
            <pc:sldMk cId="2835867367" sldId="1200"/>
            <ac:spMk id="3" creationId="{65466C61-4399-A56F-E0B5-9FAD53792490}"/>
          </ac:spMkLst>
        </pc:spChg>
        <pc:spChg chg="mod">
          <ac:chgData name="Karl Michael Höferl" userId="544d2ce1-0a3b-4706-9dfd-c6d69d0e3c8e" providerId="ADAL" clId="{972C46DB-60EF-4AB1-8F97-022D74A12FB5}" dt="2025-01-09T12:03:17.291" v="2080" actId="20577"/>
          <ac:spMkLst>
            <pc:docMk/>
            <pc:sldMk cId="2835867367" sldId="1200"/>
            <ac:spMk id="5" creationId="{5F1063C1-78FC-E823-C49A-580885B5759B}"/>
          </ac:spMkLst>
        </pc:spChg>
        <pc:picChg chg="add mod ord">
          <ac:chgData name="Karl Michael Höferl" userId="544d2ce1-0a3b-4706-9dfd-c6d69d0e3c8e" providerId="ADAL" clId="{972C46DB-60EF-4AB1-8F97-022D74A12FB5}" dt="2025-01-09T12:03:24.157" v="2082" actId="14100"/>
          <ac:picMkLst>
            <pc:docMk/>
            <pc:sldMk cId="2835867367" sldId="1200"/>
            <ac:picMk id="8" creationId="{676D5C63-76C0-2C96-E3C9-D61CCAE6D001}"/>
          </ac:picMkLst>
        </pc:picChg>
      </pc:sldChg>
      <pc:sldChg chg="modSp add mod">
        <pc:chgData name="Karl Michael Höferl" userId="544d2ce1-0a3b-4706-9dfd-c6d69d0e3c8e" providerId="ADAL" clId="{972C46DB-60EF-4AB1-8F97-022D74A12FB5}" dt="2025-01-17T10:04:56.726" v="2167" actId="20577"/>
        <pc:sldMkLst>
          <pc:docMk/>
          <pc:sldMk cId="4017844161" sldId="1201"/>
        </pc:sldMkLst>
        <pc:spChg chg="mod">
          <ac:chgData name="Karl Michael Höferl" userId="544d2ce1-0a3b-4706-9dfd-c6d69d0e3c8e" providerId="ADAL" clId="{972C46DB-60EF-4AB1-8F97-022D74A12FB5}" dt="2025-01-17T10:04:56.726" v="2167" actId="20577"/>
          <ac:spMkLst>
            <pc:docMk/>
            <pc:sldMk cId="4017844161" sldId="1201"/>
            <ac:spMk id="6" creationId="{F7036839-1BCF-D24D-38D5-27042FB91991}"/>
          </ac:spMkLst>
        </pc:spChg>
      </pc:sldChg>
      <pc:sldChg chg="addSp delSp modSp new mod modClrScheme chgLayout">
        <pc:chgData name="Karl Michael Höferl" userId="544d2ce1-0a3b-4706-9dfd-c6d69d0e3c8e" providerId="ADAL" clId="{972C46DB-60EF-4AB1-8F97-022D74A12FB5}" dt="2025-01-17T10:34:52.683" v="2338"/>
        <pc:sldMkLst>
          <pc:docMk/>
          <pc:sldMk cId="393059931" sldId="1202"/>
        </pc:sldMkLst>
        <pc:spChg chg="del mod ord">
          <ac:chgData name="Karl Michael Höferl" userId="544d2ce1-0a3b-4706-9dfd-c6d69d0e3c8e" providerId="ADAL" clId="{972C46DB-60EF-4AB1-8F97-022D74A12FB5}" dt="2025-01-17T10:05:10.982" v="2169" actId="700"/>
          <ac:spMkLst>
            <pc:docMk/>
            <pc:sldMk cId="393059931" sldId="1202"/>
            <ac:spMk id="2" creationId="{BE967531-C38A-473E-2307-321DBDF2A1FF}"/>
          </ac:spMkLst>
        </pc:spChg>
        <pc:spChg chg="add mod ord">
          <ac:chgData name="Karl Michael Höferl" userId="544d2ce1-0a3b-4706-9dfd-c6d69d0e3c8e" providerId="ADAL" clId="{972C46DB-60EF-4AB1-8F97-022D74A12FB5}" dt="2025-01-17T10:06:46.278" v="2191" actId="20577"/>
          <ac:spMkLst>
            <pc:docMk/>
            <pc:sldMk cId="393059931" sldId="1202"/>
            <ac:spMk id="3" creationId="{FF2948FB-E4ED-46F7-7BB6-4253E6C8608C}"/>
          </ac:spMkLst>
        </pc:spChg>
        <pc:spChg chg="add mod ord">
          <ac:chgData name="Karl Michael Höferl" userId="544d2ce1-0a3b-4706-9dfd-c6d69d0e3c8e" providerId="ADAL" clId="{972C46DB-60EF-4AB1-8F97-022D74A12FB5}" dt="2025-01-17T10:14:03.098" v="2313" actId="313"/>
          <ac:spMkLst>
            <pc:docMk/>
            <pc:sldMk cId="393059931" sldId="1202"/>
            <ac:spMk id="4" creationId="{C3CB8754-5350-9D78-9A47-41827653FA98}"/>
          </ac:spMkLst>
        </pc:spChg>
        <pc:spChg chg="mod">
          <ac:chgData name="Karl Michael Höferl" userId="544d2ce1-0a3b-4706-9dfd-c6d69d0e3c8e" providerId="ADAL" clId="{972C46DB-60EF-4AB1-8F97-022D74A12FB5}" dt="2025-01-17T10:14:31.949" v="2318" actId="20577"/>
          <ac:spMkLst>
            <pc:docMk/>
            <pc:sldMk cId="393059931" sldId="1202"/>
            <ac:spMk id="7" creationId="{86DF4AA2-A21E-220A-9EA8-1FAD30080CEF}"/>
          </ac:spMkLst>
        </pc:spChg>
        <pc:picChg chg="add mod">
          <ac:chgData name="Karl Michael Höferl" userId="544d2ce1-0a3b-4706-9dfd-c6d69d0e3c8e" providerId="ADAL" clId="{972C46DB-60EF-4AB1-8F97-022D74A12FB5}" dt="2025-01-17T10:34:52.683" v="2338"/>
          <ac:picMkLst>
            <pc:docMk/>
            <pc:sldMk cId="393059931" sldId="1202"/>
            <ac:picMk id="6" creationId="{FDB28675-5DB5-F6E6-2AC4-A6F827B26F1C}"/>
          </ac:picMkLst>
        </pc:picChg>
        <pc:picChg chg="add mod">
          <ac:chgData name="Karl Michael Höferl" userId="544d2ce1-0a3b-4706-9dfd-c6d69d0e3c8e" providerId="ADAL" clId="{972C46DB-60EF-4AB1-8F97-022D74A12FB5}" dt="2025-01-17T10:14:07.785" v="2317" actId="1036"/>
          <ac:picMkLst>
            <pc:docMk/>
            <pc:sldMk cId="393059931" sldId="1202"/>
            <ac:picMk id="11" creationId="{5D6F6B84-B0BB-A14A-A77B-92FC0E681804}"/>
          </ac:picMkLst>
        </pc:picChg>
      </pc:sldChg>
      <pc:sldChg chg="addSp delSp modSp add mod">
        <pc:chgData name="Karl Michael Höferl" userId="544d2ce1-0a3b-4706-9dfd-c6d69d0e3c8e" providerId="ADAL" clId="{972C46DB-60EF-4AB1-8F97-022D74A12FB5}" dt="2025-01-17T10:21:02.527" v="2331" actId="1035"/>
        <pc:sldMkLst>
          <pc:docMk/>
          <pc:sldMk cId="2851702932" sldId="1203"/>
        </pc:sldMkLst>
        <pc:spChg chg="del">
          <ac:chgData name="Karl Michael Höferl" userId="544d2ce1-0a3b-4706-9dfd-c6d69d0e3c8e" providerId="ADAL" clId="{972C46DB-60EF-4AB1-8F97-022D74A12FB5}" dt="2025-01-17T10:19:58.582" v="2322" actId="478"/>
          <ac:spMkLst>
            <pc:docMk/>
            <pc:sldMk cId="2851702932" sldId="1203"/>
            <ac:spMk id="3" creationId="{05D82A98-CB99-40BB-304B-8CA90FFBBA4D}"/>
          </ac:spMkLst>
        </pc:spChg>
        <pc:spChg chg="del">
          <ac:chgData name="Karl Michael Höferl" userId="544d2ce1-0a3b-4706-9dfd-c6d69d0e3c8e" providerId="ADAL" clId="{972C46DB-60EF-4AB1-8F97-022D74A12FB5}" dt="2025-01-17T10:19:58.582" v="2322" actId="478"/>
          <ac:spMkLst>
            <pc:docMk/>
            <pc:sldMk cId="2851702932" sldId="1203"/>
            <ac:spMk id="4" creationId="{414B64E3-1250-5B85-C959-F5E0504749C6}"/>
          </ac:spMkLst>
        </pc:spChg>
        <pc:spChg chg="add mod">
          <ac:chgData name="Karl Michael Höferl" userId="544d2ce1-0a3b-4706-9dfd-c6d69d0e3c8e" providerId="ADAL" clId="{972C46DB-60EF-4AB1-8F97-022D74A12FB5}" dt="2025-01-17T10:20:03.312" v="2323"/>
          <ac:spMkLst>
            <pc:docMk/>
            <pc:sldMk cId="2851702932" sldId="1203"/>
            <ac:spMk id="5" creationId="{75F39EB9-3F19-239B-7880-4166C2ADB09B}"/>
          </ac:spMkLst>
        </pc:spChg>
        <pc:spChg chg="del">
          <ac:chgData name="Karl Michael Höferl" userId="544d2ce1-0a3b-4706-9dfd-c6d69d0e3c8e" providerId="ADAL" clId="{972C46DB-60EF-4AB1-8F97-022D74A12FB5}" dt="2025-01-17T10:19:58.582" v="2322" actId="478"/>
          <ac:spMkLst>
            <pc:docMk/>
            <pc:sldMk cId="2851702932" sldId="1203"/>
            <ac:spMk id="7" creationId="{86984D4D-45BE-B948-A302-62051553CF46}"/>
          </ac:spMkLst>
        </pc:spChg>
        <pc:spChg chg="del">
          <ac:chgData name="Karl Michael Höferl" userId="544d2ce1-0a3b-4706-9dfd-c6d69d0e3c8e" providerId="ADAL" clId="{972C46DB-60EF-4AB1-8F97-022D74A12FB5}" dt="2025-01-17T10:19:58.582" v="2322" actId="478"/>
          <ac:spMkLst>
            <pc:docMk/>
            <pc:sldMk cId="2851702932" sldId="1203"/>
            <ac:spMk id="8" creationId="{8FBFCF81-EBA9-7326-BEBA-FCDC802422C3}"/>
          </ac:spMkLst>
        </pc:spChg>
        <pc:spChg chg="del">
          <ac:chgData name="Karl Michael Höferl" userId="544d2ce1-0a3b-4706-9dfd-c6d69d0e3c8e" providerId="ADAL" clId="{972C46DB-60EF-4AB1-8F97-022D74A12FB5}" dt="2025-01-17T10:19:58.582" v="2322" actId="478"/>
          <ac:spMkLst>
            <pc:docMk/>
            <pc:sldMk cId="2851702932" sldId="1203"/>
            <ac:spMk id="9" creationId="{65102002-9DCF-8963-17C9-F7EBB25928A8}"/>
          </ac:spMkLst>
        </pc:spChg>
        <pc:spChg chg="add del mod">
          <ac:chgData name="Karl Michael Höferl" userId="544d2ce1-0a3b-4706-9dfd-c6d69d0e3c8e" providerId="ADAL" clId="{972C46DB-60EF-4AB1-8F97-022D74A12FB5}" dt="2025-01-17T10:20:22.276" v="2324" actId="22"/>
          <ac:spMkLst>
            <pc:docMk/>
            <pc:sldMk cId="2851702932" sldId="1203"/>
            <ac:spMk id="12" creationId="{6EF79A86-690C-836B-2BA2-9A0B759305FA}"/>
          </ac:spMkLst>
        </pc:spChg>
        <pc:spChg chg="mod">
          <ac:chgData name="Karl Michael Höferl" userId="544d2ce1-0a3b-4706-9dfd-c6d69d0e3c8e" providerId="ADAL" clId="{972C46DB-60EF-4AB1-8F97-022D74A12FB5}" dt="2025-01-17T10:21:00.222" v="2329" actId="20577"/>
          <ac:spMkLst>
            <pc:docMk/>
            <pc:sldMk cId="2851702932" sldId="1203"/>
            <ac:spMk id="15" creationId="{DC9E47A1-DF41-AF93-CF3B-75089727ECB3}"/>
          </ac:spMkLst>
        </pc:spChg>
        <pc:picChg chg="del">
          <ac:chgData name="Karl Michael Höferl" userId="544d2ce1-0a3b-4706-9dfd-c6d69d0e3c8e" providerId="ADAL" clId="{972C46DB-60EF-4AB1-8F97-022D74A12FB5}" dt="2025-01-17T10:19:54.930" v="2320" actId="478"/>
          <ac:picMkLst>
            <pc:docMk/>
            <pc:sldMk cId="2851702932" sldId="1203"/>
            <ac:picMk id="6" creationId="{52FF2A9B-8888-287B-02B3-B8248E65DD7A}"/>
          </ac:picMkLst>
        </pc:picChg>
        <pc:picChg chg="del">
          <ac:chgData name="Karl Michael Höferl" userId="544d2ce1-0a3b-4706-9dfd-c6d69d0e3c8e" providerId="ADAL" clId="{972C46DB-60EF-4AB1-8F97-022D74A12FB5}" dt="2025-01-17T10:19:56.713" v="2321" actId="478"/>
          <ac:picMkLst>
            <pc:docMk/>
            <pc:sldMk cId="2851702932" sldId="1203"/>
            <ac:picMk id="11" creationId="{7857C417-9036-AABB-4D1F-92B3F389271D}"/>
          </ac:picMkLst>
        </pc:picChg>
        <pc:picChg chg="add mod ord">
          <ac:chgData name="Karl Michael Höferl" userId="544d2ce1-0a3b-4706-9dfd-c6d69d0e3c8e" providerId="ADAL" clId="{972C46DB-60EF-4AB1-8F97-022D74A12FB5}" dt="2025-01-17T10:21:02.527" v="2331" actId="1035"/>
          <ac:picMkLst>
            <pc:docMk/>
            <pc:sldMk cId="2851702932" sldId="1203"/>
            <ac:picMk id="14" creationId="{36349155-A5C1-106B-BE23-55B0C9D6BFBF}"/>
          </ac:picMkLst>
        </pc:picChg>
      </pc:sldChg>
      <pc:sldChg chg="addSp delSp modSp add mod">
        <pc:chgData name="Karl Michael Höferl" userId="544d2ce1-0a3b-4706-9dfd-c6d69d0e3c8e" providerId="ADAL" clId="{972C46DB-60EF-4AB1-8F97-022D74A12FB5}" dt="2025-01-17T10:22:11.887" v="2336" actId="1035"/>
        <pc:sldMkLst>
          <pc:docMk/>
          <pc:sldMk cId="282778669" sldId="1204"/>
        </pc:sldMkLst>
        <pc:spChg chg="add del mod">
          <ac:chgData name="Karl Michael Höferl" userId="544d2ce1-0a3b-4706-9dfd-c6d69d0e3c8e" providerId="ADAL" clId="{972C46DB-60EF-4AB1-8F97-022D74A12FB5}" dt="2025-01-17T10:22:08.543" v="2334" actId="22"/>
          <ac:spMkLst>
            <pc:docMk/>
            <pc:sldMk cId="282778669" sldId="1204"/>
            <ac:spMk id="3" creationId="{538A178E-BE1E-9812-9753-FFB1EFCAC812}"/>
          </ac:spMkLst>
        </pc:spChg>
        <pc:picChg chg="add mod ord">
          <ac:chgData name="Karl Michael Höferl" userId="544d2ce1-0a3b-4706-9dfd-c6d69d0e3c8e" providerId="ADAL" clId="{972C46DB-60EF-4AB1-8F97-022D74A12FB5}" dt="2025-01-17T10:22:11.887" v="2336" actId="1035"/>
          <ac:picMkLst>
            <pc:docMk/>
            <pc:sldMk cId="282778669" sldId="1204"/>
            <ac:picMk id="6" creationId="{FB700B6C-D5A4-B4CA-209A-A8FC7A3D73FA}"/>
          </ac:picMkLst>
        </pc:picChg>
        <pc:picChg chg="del">
          <ac:chgData name="Karl Michael Höferl" userId="544d2ce1-0a3b-4706-9dfd-c6d69d0e3c8e" providerId="ADAL" clId="{972C46DB-60EF-4AB1-8F97-022D74A12FB5}" dt="2025-01-17T10:22:06.129" v="2333" actId="478"/>
          <ac:picMkLst>
            <pc:docMk/>
            <pc:sldMk cId="282778669" sldId="1204"/>
            <ac:picMk id="14" creationId="{C9891535-9C68-C73E-C227-4B81A7E9E247}"/>
          </ac:picMkLst>
        </pc:picChg>
      </pc:sldChg>
      <pc:sldChg chg="add del">
        <pc:chgData name="Karl Michael Höferl" userId="544d2ce1-0a3b-4706-9dfd-c6d69d0e3c8e" providerId="ADAL" clId="{972C46DB-60EF-4AB1-8F97-022D74A12FB5}" dt="2025-01-17T10:20:51.188" v="2328" actId="47"/>
        <pc:sldMkLst>
          <pc:docMk/>
          <pc:sldMk cId="3359040150" sldId="1204"/>
        </pc:sldMkLst>
      </pc:sldChg>
      <pc:sldChg chg="add del">
        <pc:chgData name="Karl Michael Höferl" userId="544d2ce1-0a3b-4706-9dfd-c6d69d0e3c8e" providerId="ADAL" clId="{972C46DB-60EF-4AB1-8F97-022D74A12FB5}" dt="2025-01-17T10:20:48.390" v="2326" actId="47"/>
        <pc:sldMkLst>
          <pc:docMk/>
          <pc:sldMk cId="3978792522" sldId="1204"/>
        </pc:sldMkLst>
      </pc:sldChg>
      <pc:sldChg chg="addSp delSp modSp new mod">
        <pc:chgData name="Karl Michael Höferl" userId="544d2ce1-0a3b-4706-9dfd-c6d69d0e3c8e" providerId="ADAL" clId="{972C46DB-60EF-4AB1-8F97-022D74A12FB5}" dt="2025-01-17T10:40:52.938" v="2428" actId="20577"/>
        <pc:sldMkLst>
          <pc:docMk/>
          <pc:sldMk cId="750324913" sldId="1205"/>
        </pc:sldMkLst>
        <pc:spChg chg="mod">
          <ac:chgData name="Karl Michael Höferl" userId="544d2ce1-0a3b-4706-9dfd-c6d69d0e3c8e" providerId="ADAL" clId="{972C46DB-60EF-4AB1-8F97-022D74A12FB5}" dt="2025-01-17T10:35:38.843" v="2400" actId="14100"/>
          <ac:spMkLst>
            <pc:docMk/>
            <pc:sldMk cId="750324913" sldId="1205"/>
            <ac:spMk id="3" creationId="{C514D00D-D179-A339-B0AE-46AC3EDD5187}"/>
          </ac:spMkLst>
        </pc:spChg>
        <pc:spChg chg="add del mod">
          <ac:chgData name="Karl Michael Höferl" userId="544d2ce1-0a3b-4706-9dfd-c6d69d0e3c8e" providerId="ADAL" clId="{972C46DB-60EF-4AB1-8F97-022D74A12FB5}" dt="2025-01-17T10:38:40.093" v="2416" actId="22"/>
          <ac:spMkLst>
            <pc:docMk/>
            <pc:sldMk cId="750324913" sldId="1205"/>
            <ac:spMk id="4" creationId="{9D42DFD7-D831-6365-6788-11E61D678CED}"/>
          </ac:spMkLst>
        </pc:spChg>
        <pc:spChg chg="mod">
          <ac:chgData name="Karl Michael Höferl" userId="544d2ce1-0a3b-4706-9dfd-c6d69d0e3c8e" providerId="ADAL" clId="{972C46DB-60EF-4AB1-8F97-022D74A12FB5}" dt="2025-01-17T10:40:52.938" v="2428" actId="20577"/>
          <ac:spMkLst>
            <pc:docMk/>
            <pc:sldMk cId="750324913" sldId="1205"/>
            <ac:spMk id="5" creationId="{B08CC576-4FCA-509C-7155-F39F79A623FC}"/>
          </ac:spMkLst>
        </pc:spChg>
        <pc:picChg chg="add del mod ord">
          <ac:chgData name="Karl Michael Höferl" userId="544d2ce1-0a3b-4706-9dfd-c6d69d0e3c8e" providerId="ADAL" clId="{972C46DB-60EF-4AB1-8F97-022D74A12FB5}" dt="2025-01-17T10:36:09.475" v="2405" actId="22"/>
          <ac:picMkLst>
            <pc:docMk/>
            <pc:sldMk cId="750324913" sldId="1205"/>
            <ac:picMk id="8" creationId="{445049C0-549A-1C05-E9E5-29F4800659A8}"/>
          </ac:picMkLst>
        </pc:picChg>
        <pc:picChg chg="add mod">
          <ac:chgData name="Karl Michael Höferl" userId="544d2ce1-0a3b-4706-9dfd-c6d69d0e3c8e" providerId="ADAL" clId="{972C46DB-60EF-4AB1-8F97-022D74A12FB5}" dt="2025-01-17T10:38:47.075" v="2418" actId="1076"/>
          <ac:picMkLst>
            <pc:docMk/>
            <pc:sldMk cId="750324913" sldId="1205"/>
            <ac:picMk id="10" creationId="{0B19F60F-06D3-4B14-47EB-E84BCD3D84EF}"/>
          </ac:picMkLst>
        </pc:picChg>
        <pc:picChg chg="add mod ord">
          <ac:chgData name="Karl Michael Höferl" userId="544d2ce1-0a3b-4706-9dfd-c6d69d0e3c8e" providerId="ADAL" clId="{972C46DB-60EF-4AB1-8F97-022D74A12FB5}" dt="2025-01-17T10:38:57.573" v="2424" actId="1036"/>
          <ac:picMkLst>
            <pc:docMk/>
            <pc:sldMk cId="750324913" sldId="1205"/>
            <ac:picMk id="12" creationId="{DD5F96E7-8492-FA47-EB6E-12552E13BF82}"/>
          </ac:picMkLst>
        </pc:picChg>
      </pc:sldChg>
      <pc:sldChg chg="addSp delSp modSp add mod">
        <pc:chgData name="Karl Michael Höferl" userId="544d2ce1-0a3b-4706-9dfd-c6d69d0e3c8e" providerId="ADAL" clId="{972C46DB-60EF-4AB1-8F97-022D74A12FB5}" dt="2025-01-17T10:41:21.072" v="2434" actId="1035"/>
        <pc:sldMkLst>
          <pc:docMk/>
          <pc:sldMk cId="3317241306" sldId="1206"/>
        </pc:sldMkLst>
        <pc:spChg chg="mod">
          <ac:chgData name="Karl Michael Höferl" userId="544d2ce1-0a3b-4706-9dfd-c6d69d0e3c8e" providerId="ADAL" clId="{972C46DB-60EF-4AB1-8F97-022D74A12FB5}" dt="2025-01-17T10:41:05.327" v="2429"/>
          <ac:spMkLst>
            <pc:docMk/>
            <pc:sldMk cId="3317241306" sldId="1206"/>
            <ac:spMk id="5" creationId="{015BBE6D-FB81-9EC8-F3FD-326B8E41605F}"/>
          </ac:spMkLst>
        </pc:spChg>
        <pc:spChg chg="add del mod">
          <ac:chgData name="Karl Michael Höferl" userId="544d2ce1-0a3b-4706-9dfd-c6d69d0e3c8e" providerId="ADAL" clId="{972C46DB-60EF-4AB1-8F97-022D74A12FB5}" dt="2025-01-17T10:41:13.678" v="2430" actId="22"/>
          <ac:spMkLst>
            <pc:docMk/>
            <pc:sldMk cId="3317241306" sldId="1206"/>
            <ac:spMk id="7" creationId="{ADA11F3A-0EE9-12AC-2502-6CC3A12A1F79}"/>
          </ac:spMkLst>
        </pc:spChg>
        <pc:picChg chg="add mod ord">
          <ac:chgData name="Karl Michael Höferl" userId="544d2ce1-0a3b-4706-9dfd-c6d69d0e3c8e" providerId="ADAL" clId="{972C46DB-60EF-4AB1-8F97-022D74A12FB5}" dt="2025-01-17T10:41:21.072" v="2434" actId="1035"/>
          <ac:picMkLst>
            <pc:docMk/>
            <pc:sldMk cId="3317241306" sldId="1206"/>
            <ac:picMk id="9" creationId="{2B9E591C-5794-4891-F6A9-6319CBD59F96}"/>
          </ac:picMkLst>
        </pc:picChg>
        <pc:picChg chg="del">
          <ac:chgData name="Karl Michael Höferl" userId="544d2ce1-0a3b-4706-9dfd-c6d69d0e3c8e" providerId="ADAL" clId="{972C46DB-60EF-4AB1-8F97-022D74A12FB5}" dt="2025-01-17T10:39:59.874" v="2427" actId="478"/>
          <ac:picMkLst>
            <pc:docMk/>
            <pc:sldMk cId="3317241306" sldId="1206"/>
            <ac:picMk id="10" creationId="{A7E42DC4-C3C4-8310-9D80-2BE6C8B1703D}"/>
          </ac:picMkLst>
        </pc:picChg>
        <pc:picChg chg="del">
          <ac:chgData name="Karl Michael Höferl" userId="544d2ce1-0a3b-4706-9dfd-c6d69d0e3c8e" providerId="ADAL" clId="{972C46DB-60EF-4AB1-8F97-022D74A12FB5}" dt="2025-01-17T10:39:55.806" v="2426" actId="478"/>
          <ac:picMkLst>
            <pc:docMk/>
            <pc:sldMk cId="3317241306" sldId="1206"/>
            <ac:picMk id="12" creationId="{16BE11FB-31C2-0788-AB3B-F2E570399A95}"/>
          </ac:picMkLst>
        </pc:picChg>
      </pc:sldChg>
      <pc:sldChg chg="addSp delSp modSp new mod">
        <pc:chgData name="Karl Michael Höferl" userId="544d2ce1-0a3b-4706-9dfd-c6d69d0e3c8e" providerId="ADAL" clId="{972C46DB-60EF-4AB1-8F97-022D74A12FB5}" dt="2025-01-17T11:27:19.461" v="2627" actId="6549"/>
        <pc:sldMkLst>
          <pc:docMk/>
          <pc:sldMk cId="93584773" sldId="1207"/>
        </pc:sldMkLst>
        <pc:spChg chg="mod">
          <ac:chgData name="Karl Michael Höferl" userId="544d2ce1-0a3b-4706-9dfd-c6d69d0e3c8e" providerId="ADAL" clId="{972C46DB-60EF-4AB1-8F97-022D74A12FB5}" dt="2025-01-17T10:51:49.859" v="2607" actId="2710"/>
          <ac:spMkLst>
            <pc:docMk/>
            <pc:sldMk cId="93584773" sldId="1207"/>
            <ac:spMk id="3" creationId="{E1C70785-3348-BD12-9132-F368918D196C}"/>
          </ac:spMkLst>
        </pc:spChg>
        <pc:spChg chg="del">
          <ac:chgData name="Karl Michael Höferl" userId="544d2ce1-0a3b-4706-9dfd-c6d69d0e3c8e" providerId="ADAL" clId="{972C46DB-60EF-4AB1-8F97-022D74A12FB5}" dt="2025-01-17T10:46:31.340" v="2461" actId="22"/>
          <ac:spMkLst>
            <pc:docMk/>
            <pc:sldMk cId="93584773" sldId="1207"/>
            <ac:spMk id="4" creationId="{81CCE0E4-ACEE-390D-A3EC-C6093DBF660D}"/>
          </ac:spMkLst>
        </pc:spChg>
        <pc:spChg chg="mod">
          <ac:chgData name="Karl Michael Höferl" userId="544d2ce1-0a3b-4706-9dfd-c6d69d0e3c8e" providerId="ADAL" clId="{972C46DB-60EF-4AB1-8F97-022D74A12FB5}" dt="2025-01-17T10:51:42.296" v="2606" actId="20577"/>
          <ac:spMkLst>
            <pc:docMk/>
            <pc:sldMk cId="93584773" sldId="1207"/>
            <ac:spMk id="5" creationId="{5532613A-D1EB-DE54-1A6E-1ED5E6ADF821}"/>
          </ac:spMkLst>
        </pc:spChg>
        <pc:spChg chg="add del mod">
          <ac:chgData name="Karl Michael Höferl" userId="544d2ce1-0a3b-4706-9dfd-c6d69d0e3c8e" providerId="ADAL" clId="{972C46DB-60EF-4AB1-8F97-022D74A12FB5}" dt="2025-01-17T10:48:33.329" v="2566"/>
          <ac:spMkLst>
            <pc:docMk/>
            <pc:sldMk cId="93584773" sldId="1207"/>
            <ac:spMk id="10" creationId="{E2994C1D-8681-42B4-7757-6F86062AE944}"/>
          </ac:spMkLst>
        </pc:spChg>
        <pc:spChg chg="add del mod">
          <ac:chgData name="Karl Michael Höferl" userId="544d2ce1-0a3b-4706-9dfd-c6d69d0e3c8e" providerId="ADAL" clId="{972C46DB-60EF-4AB1-8F97-022D74A12FB5}" dt="2025-01-17T10:48:38.749" v="2568" actId="478"/>
          <ac:spMkLst>
            <pc:docMk/>
            <pc:sldMk cId="93584773" sldId="1207"/>
            <ac:spMk id="12" creationId="{483C0BBB-7EFA-3FB6-1674-F605BC85F601}"/>
          </ac:spMkLst>
        </pc:spChg>
        <pc:spChg chg="add del mod">
          <ac:chgData name="Karl Michael Höferl" userId="544d2ce1-0a3b-4706-9dfd-c6d69d0e3c8e" providerId="ADAL" clId="{972C46DB-60EF-4AB1-8F97-022D74A12FB5}" dt="2025-01-17T10:48:36.133" v="2567" actId="478"/>
          <ac:spMkLst>
            <pc:docMk/>
            <pc:sldMk cId="93584773" sldId="1207"/>
            <ac:spMk id="13" creationId="{98C26E6F-F8EF-B02B-CBEA-B1C3D1D90C2A}"/>
          </ac:spMkLst>
        </pc:spChg>
        <pc:graphicFrameChg chg="add mod modGraphic">
          <ac:chgData name="Karl Michael Höferl" userId="544d2ce1-0a3b-4706-9dfd-c6d69d0e3c8e" providerId="ADAL" clId="{972C46DB-60EF-4AB1-8F97-022D74A12FB5}" dt="2025-01-17T11:27:19.461" v="2627" actId="6549"/>
          <ac:graphicFrameMkLst>
            <pc:docMk/>
            <pc:sldMk cId="93584773" sldId="1207"/>
            <ac:graphicFrameMk id="11" creationId="{ACFC3558-6B15-61F1-78E7-FEFA1E9E3DF5}"/>
          </ac:graphicFrameMkLst>
        </pc:graphicFrameChg>
        <pc:picChg chg="add del mod ord">
          <ac:chgData name="Karl Michael Höferl" userId="544d2ce1-0a3b-4706-9dfd-c6d69d0e3c8e" providerId="ADAL" clId="{972C46DB-60EF-4AB1-8F97-022D74A12FB5}" dt="2025-01-17T10:47:48.403" v="2523" actId="478"/>
          <ac:picMkLst>
            <pc:docMk/>
            <pc:sldMk cId="93584773" sldId="1207"/>
            <ac:picMk id="8" creationId="{5824286E-7DB9-85A3-B6FE-2B214E089889}"/>
          </ac:picMkLst>
        </pc:picChg>
      </pc:sldChg>
      <pc:sldChg chg="add">
        <pc:chgData name="Karl Michael Höferl" userId="544d2ce1-0a3b-4706-9dfd-c6d69d0e3c8e" providerId="ADAL" clId="{972C46DB-60EF-4AB1-8F97-022D74A12FB5}" dt="2025-01-17T10:47:46.197" v="2522"/>
        <pc:sldMkLst>
          <pc:docMk/>
          <pc:sldMk cId="3892146561" sldId="1208"/>
        </pc:sldMkLst>
      </pc:sldChg>
      <pc:sldChg chg="addSp delSp modSp add mod modClrScheme chgLayout">
        <pc:chgData name="Karl Michael Höferl" userId="544d2ce1-0a3b-4706-9dfd-c6d69d0e3c8e" providerId="ADAL" clId="{972C46DB-60EF-4AB1-8F97-022D74A12FB5}" dt="2025-01-17T11:31:31.617" v="2681" actId="20577"/>
        <pc:sldMkLst>
          <pc:docMk/>
          <pc:sldMk cId="883219891" sldId="1209"/>
        </pc:sldMkLst>
        <pc:spChg chg="mod ord">
          <ac:chgData name="Karl Michael Höferl" userId="544d2ce1-0a3b-4706-9dfd-c6d69d0e3c8e" providerId="ADAL" clId="{972C46DB-60EF-4AB1-8F97-022D74A12FB5}" dt="2025-01-17T11:29:26.499" v="2647" actId="700"/>
          <ac:spMkLst>
            <pc:docMk/>
            <pc:sldMk cId="883219891" sldId="1209"/>
            <ac:spMk id="2" creationId="{5B6218B9-5269-A157-CEDF-3F3D8875A136}"/>
          </ac:spMkLst>
        </pc:spChg>
        <pc:spChg chg="mod ord">
          <ac:chgData name="Karl Michael Höferl" userId="544d2ce1-0a3b-4706-9dfd-c6d69d0e3c8e" providerId="ADAL" clId="{972C46DB-60EF-4AB1-8F97-022D74A12FB5}" dt="2025-01-17T11:29:26.499" v="2647" actId="700"/>
          <ac:spMkLst>
            <pc:docMk/>
            <pc:sldMk cId="883219891" sldId="1209"/>
            <ac:spMk id="3" creationId="{A8BF2B2A-DD3B-2109-8551-5D2F9AE7E849}"/>
          </ac:spMkLst>
        </pc:spChg>
        <pc:spChg chg="mod ord">
          <ac:chgData name="Karl Michael Höferl" userId="544d2ce1-0a3b-4706-9dfd-c6d69d0e3c8e" providerId="ADAL" clId="{972C46DB-60EF-4AB1-8F97-022D74A12FB5}" dt="2025-01-17T11:31:31.617" v="2681" actId="20577"/>
          <ac:spMkLst>
            <pc:docMk/>
            <pc:sldMk cId="883219891" sldId="1209"/>
            <ac:spMk id="5" creationId="{5065D9BA-9304-7612-9F11-20FF9518269A}"/>
          </ac:spMkLst>
        </pc:spChg>
        <pc:spChg chg="mod ord">
          <ac:chgData name="Karl Michael Höferl" userId="544d2ce1-0a3b-4706-9dfd-c6d69d0e3c8e" providerId="ADAL" clId="{972C46DB-60EF-4AB1-8F97-022D74A12FB5}" dt="2025-01-17T11:29:26.499" v="2647" actId="700"/>
          <ac:spMkLst>
            <pc:docMk/>
            <pc:sldMk cId="883219891" sldId="1209"/>
            <ac:spMk id="6" creationId="{95D66752-BB26-ED79-D378-065BB76A8BED}"/>
          </ac:spMkLst>
        </pc:spChg>
        <pc:spChg chg="add del mod ord">
          <ac:chgData name="Karl Michael Höferl" userId="544d2ce1-0a3b-4706-9dfd-c6d69d0e3c8e" providerId="ADAL" clId="{972C46DB-60EF-4AB1-8F97-022D74A12FB5}" dt="2025-01-17T11:29:26.499" v="2647" actId="700"/>
          <ac:spMkLst>
            <pc:docMk/>
            <pc:sldMk cId="883219891" sldId="1209"/>
            <ac:spMk id="7" creationId="{9A07EB15-6D7C-1DAD-1F41-3264205D10E7}"/>
          </ac:spMkLst>
        </pc:spChg>
        <pc:spChg chg="add mod ord">
          <ac:chgData name="Karl Michael Höferl" userId="544d2ce1-0a3b-4706-9dfd-c6d69d0e3c8e" providerId="ADAL" clId="{972C46DB-60EF-4AB1-8F97-022D74A12FB5}" dt="2025-01-17T11:31:17.734" v="2680" actId="1036"/>
          <ac:spMkLst>
            <pc:docMk/>
            <pc:sldMk cId="883219891" sldId="1209"/>
            <ac:spMk id="8" creationId="{9C54783B-226D-D8F6-45D2-0CD91368CDA1}"/>
          </ac:spMkLst>
        </pc:spChg>
        <pc:spChg chg="add mod ord">
          <ac:chgData name="Karl Michael Höferl" userId="544d2ce1-0a3b-4706-9dfd-c6d69d0e3c8e" providerId="ADAL" clId="{972C46DB-60EF-4AB1-8F97-022D74A12FB5}" dt="2025-01-17T11:31:17.734" v="2680" actId="1036"/>
          <ac:spMkLst>
            <pc:docMk/>
            <pc:sldMk cId="883219891" sldId="1209"/>
            <ac:spMk id="9" creationId="{A9FC2D1F-A777-9CEC-B08A-CA771FE07FA6}"/>
          </ac:spMkLst>
        </pc:spChg>
        <pc:graphicFrameChg chg="del">
          <ac:chgData name="Karl Michael Höferl" userId="544d2ce1-0a3b-4706-9dfd-c6d69d0e3c8e" providerId="ADAL" clId="{972C46DB-60EF-4AB1-8F97-022D74A12FB5}" dt="2025-01-17T11:28:08.713" v="2646" actId="478"/>
          <ac:graphicFrameMkLst>
            <pc:docMk/>
            <pc:sldMk cId="883219891" sldId="1209"/>
            <ac:graphicFrameMk id="11" creationId="{C4F8DE8D-729B-7A4F-FDE2-356310B7AADF}"/>
          </ac:graphicFrameMkLst>
        </pc:graphicFrameChg>
      </pc:sldChg>
      <pc:sldChg chg="addSp delSp modSp add mod modClrScheme chgLayout">
        <pc:chgData name="Karl Michael Höferl" userId="544d2ce1-0a3b-4706-9dfd-c6d69d0e3c8e" providerId="ADAL" clId="{972C46DB-60EF-4AB1-8F97-022D74A12FB5}" dt="2025-01-17T12:06:36.662" v="2710" actId="1038"/>
        <pc:sldMkLst>
          <pc:docMk/>
          <pc:sldMk cId="453961590" sldId="1210"/>
        </pc:sldMkLst>
        <pc:spChg chg="mod ord">
          <ac:chgData name="Karl Michael Höferl" userId="544d2ce1-0a3b-4706-9dfd-c6d69d0e3c8e" providerId="ADAL" clId="{972C46DB-60EF-4AB1-8F97-022D74A12FB5}" dt="2025-01-17T11:33:33.265" v="2688" actId="700"/>
          <ac:spMkLst>
            <pc:docMk/>
            <pc:sldMk cId="453961590" sldId="1210"/>
            <ac:spMk id="2" creationId="{4FDCB3FA-D1DC-DCFF-E490-A62E4B96302E}"/>
          </ac:spMkLst>
        </pc:spChg>
        <pc:spChg chg="mod ord">
          <ac:chgData name="Karl Michael Höferl" userId="544d2ce1-0a3b-4706-9dfd-c6d69d0e3c8e" providerId="ADAL" clId="{972C46DB-60EF-4AB1-8F97-022D74A12FB5}" dt="2025-01-17T12:06:36.662" v="2710" actId="1038"/>
          <ac:spMkLst>
            <pc:docMk/>
            <pc:sldMk cId="453961590" sldId="1210"/>
            <ac:spMk id="3" creationId="{E0897085-3739-C542-F9BA-8D49CC954D15}"/>
          </ac:spMkLst>
        </pc:spChg>
        <pc:spChg chg="mod ord">
          <ac:chgData name="Karl Michael Höferl" userId="544d2ce1-0a3b-4706-9dfd-c6d69d0e3c8e" providerId="ADAL" clId="{972C46DB-60EF-4AB1-8F97-022D74A12FB5}" dt="2025-01-17T11:33:33.265" v="2688" actId="700"/>
          <ac:spMkLst>
            <pc:docMk/>
            <pc:sldMk cId="453961590" sldId="1210"/>
            <ac:spMk id="5" creationId="{12E4016E-356B-CF93-B8BC-0C43279046A7}"/>
          </ac:spMkLst>
        </pc:spChg>
        <pc:spChg chg="mod ord">
          <ac:chgData name="Karl Michael Höferl" userId="544d2ce1-0a3b-4706-9dfd-c6d69d0e3c8e" providerId="ADAL" clId="{972C46DB-60EF-4AB1-8F97-022D74A12FB5}" dt="2025-01-17T11:33:33.265" v="2688" actId="700"/>
          <ac:spMkLst>
            <pc:docMk/>
            <pc:sldMk cId="453961590" sldId="1210"/>
            <ac:spMk id="6" creationId="{BD94CF9F-FB86-CE4D-9E23-3DA00E7C22C9}"/>
          </ac:spMkLst>
        </pc:spChg>
        <pc:spChg chg="add del mod ord">
          <ac:chgData name="Karl Michael Höferl" userId="544d2ce1-0a3b-4706-9dfd-c6d69d0e3c8e" providerId="ADAL" clId="{972C46DB-60EF-4AB1-8F97-022D74A12FB5}" dt="2025-01-17T11:33:33.265" v="2688" actId="700"/>
          <ac:spMkLst>
            <pc:docMk/>
            <pc:sldMk cId="453961590" sldId="1210"/>
            <ac:spMk id="7" creationId="{A2CDB20A-221F-B254-F250-016025615016}"/>
          </ac:spMkLst>
        </pc:spChg>
        <pc:spChg chg="del">
          <ac:chgData name="Karl Michael Höferl" userId="544d2ce1-0a3b-4706-9dfd-c6d69d0e3c8e" providerId="ADAL" clId="{972C46DB-60EF-4AB1-8F97-022D74A12FB5}" dt="2025-01-17T11:33:25.854" v="2686" actId="478"/>
          <ac:spMkLst>
            <pc:docMk/>
            <pc:sldMk cId="453961590" sldId="1210"/>
            <ac:spMk id="8" creationId="{B02B7B2A-B9E0-5A58-A941-5B24A5355534}"/>
          </ac:spMkLst>
        </pc:spChg>
        <pc:spChg chg="del">
          <ac:chgData name="Karl Michael Höferl" userId="544d2ce1-0a3b-4706-9dfd-c6d69d0e3c8e" providerId="ADAL" clId="{972C46DB-60EF-4AB1-8F97-022D74A12FB5}" dt="2025-01-17T11:33:28.554" v="2687" actId="478"/>
          <ac:spMkLst>
            <pc:docMk/>
            <pc:sldMk cId="453961590" sldId="1210"/>
            <ac:spMk id="9" creationId="{8998774C-C92E-3E82-5708-8BEEF21F0345}"/>
          </ac:spMkLst>
        </pc:spChg>
        <pc:spChg chg="add del mod">
          <ac:chgData name="Karl Michael Höferl" userId="544d2ce1-0a3b-4706-9dfd-c6d69d0e3c8e" providerId="ADAL" clId="{972C46DB-60EF-4AB1-8F97-022D74A12FB5}" dt="2025-01-17T11:33:33.265" v="2688" actId="700"/>
          <ac:spMkLst>
            <pc:docMk/>
            <pc:sldMk cId="453961590" sldId="1210"/>
            <ac:spMk id="11" creationId="{28E651A5-9F60-A6A1-F3AA-459AFBA6E494}"/>
          </ac:spMkLst>
        </pc:spChg>
        <pc:spChg chg="add del mod ord">
          <ac:chgData name="Karl Michael Höferl" userId="544d2ce1-0a3b-4706-9dfd-c6d69d0e3c8e" providerId="ADAL" clId="{972C46DB-60EF-4AB1-8F97-022D74A12FB5}" dt="2025-01-17T11:36:37.561" v="2699"/>
          <ac:spMkLst>
            <pc:docMk/>
            <pc:sldMk cId="453961590" sldId="1210"/>
            <ac:spMk id="12" creationId="{858935DE-3A25-70DD-6AEF-5A5970D5604B}"/>
          </ac:spMkLst>
        </pc:spChg>
        <pc:spChg chg="add del">
          <ac:chgData name="Karl Michael Höferl" userId="544d2ce1-0a3b-4706-9dfd-c6d69d0e3c8e" providerId="ADAL" clId="{972C46DB-60EF-4AB1-8F97-022D74A12FB5}" dt="2025-01-17T11:34:00.304" v="2690" actId="22"/>
          <ac:spMkLst>
            <pc:docMk/>
            <pc:sldMk cId="453961590" sldId="1210"/>
            <ac:spMk id="14" creationId="{F3EC43D7-7130-A5DF-8C17-CF3D5310231B}"/>
          </ac:spMkLst>
        </pc:spChg>
        <pc:graphicFrameChg chg="add mod modGraphic">
          <ac:chgData name="Karl Michael Höferl" userId="544d2ce1-0a3b-4706-9dfd-c6d69d0e3c8e" providerId="ADAL" clId="{972C46DB-60EF-4AB1-8F97-022D74A12FB5}" dt="2025-01-17T11:36:25.338" v="2694"/>
          <ac:graphicFrameMkLst>
            <pc:docMk/>
            <pc:sldMk cId="453961590" sldId="1210"/>
            <ac:graphicFrameMk id="15" creationId="{779B8F2D-75C6-CDC7-A498-95B5C25BCC45}"/>
          </ac:graphicFrameMkLst>
        </pc:graphicFrameChg>
        <pc:graphicFrameChg chg="add mod">
          <ac:chgData name="Karl Michael Höferl" userId="544d2ce1-0a3b-4706-9dfd-c6d69d0e3c8e" providerId="ADAL" clId="{972C46DB-60EF-4AB1-8F97-022D74A12FB5}" dt="2025-01-17T11:36:37.453" v="2698"/>
          <ac:graphicFrameMkLst>
            <pc:docMk/>
            <pc:sldMk cId="453961590" sldId="1210"/>
            <ac:graphicFrameMk id="16" creationId="{AEF345D9-B8CA-A287-62C0-157CEFA2F3C9}"/>
          </ac:graphicFrameMkLst>
        </pc:graphicFrameChg>
        <pc:picChg chg="add mod">
          <ac:chgData name="Karl Michael Höferl" userId="544d2ce1-0a3b-4706-9dfd-c6d69d0e3c8e" providerId="ADAL" clId="{972C46DB-60EF-4AB1-8F97-022D74A12FB5}" dt="2025-01-17T12:03:25.024" v="2703" actId="14100"/>
          <ac:picMkLst>
            <pc:docMk/>
            <pc:sldMk cId="453961590" sldId="1210"/>
            <ac:picMk id="17" creationId="{42E73F34-0F9E-E8F0-82B0-E0B8D287BB24}"/>
          </ac:picMkLst>
        </pc:picChg>
      </pc:sldChg>
      <pc:sldChg chg="addSp delSp modSp add mod">
        <pc:chgData name="Karl Michael Höferl" userId="544d2ce1-0a3b-4706-9dfd-c6d69d0e3c8e" providerId="ADAL" clId="{972C46DB-60EF-4AB1-8F97-022D74A12FB5}" dt="2025-01-17T12:06:58.083" v="2715" actId="14826"/>
        <pc:sldMkLst>
          <pc:docMk/>
          <pc:sldMk cId="1629834032" sldId="1211"/>
        </pc:sldMkLst>
        <pc:spChg chg="add del mod">
          <ac:chgData name="Karl Michael Höferl" userId="544d2ce1-0a3b-4706-9dfd-c6d69d0e3c8e" providerId="ADAL" clId="{972C46DB-60EF-4AB1-8F97-022D74A12FB5}" dt="2025-01-17T12:06:53.793" v="2714" actId="478"/>
          <ac:spMkLst>
            <pc:docMk/>
            <pc:sldMk cId="1629834032" sldId="1211"/>
            <ac:spMk id="7" creationId="{E3832B7B-5FF2-5E3D-E326-B0050BCE1715}"/>
          </ac:spMkLst>
        </pc:spChg>
        <pc:graphicFrameChg chg="add mod">
          <ac:chgData name="Karl Michael Höferl" userId="544d2ce1-0a3b-4706-9dfd-c6d69d0e3c8e" providerId="ADAL" clId="{972C46DB-60EF-4AB1-8F97-022D74A12FB5}" dt="2025-01-17T12:06:51.314" v="2713"/>
          <ac:graphicFrameMkLst>
            <pc:docMk/>
            <pc:sldMk cId="1629834032" sldId="1211"/>
            <ac:graphicFrameMk id="8" creationId="{D72F03E2-E7BB-B198-AE21-AAB89B13D185}"/>
          </ac:graphicFrameMkLst>
        </pc:graphicFrameChg>
        <pc:picChg chg="add del mod">
          <ac:chgData name="Karl Michael Höferl" userId="544d2ce1-0a3b-4706-9dfd-c6d69d0e3c8e" providerId="ADAL" clId="{972C46DB-60EF-4AB1-8F97-022D74A12FB5}" dt="2025-01-17T12:06:58.083" v="2715" actId="14826"/>
          <ac:picMkLst>
            <pc:docMk/>
            <pc:sldMk cId="1629834032" sldId="1211"/>
            <ac:picMk id="17" creationId="{8638A5DC-7AC5-5DBA-2F88-7D83C1C5BA33}"/>
          </ac:picMkLst>
        </pc:picChg>
      </pc:sldChg>
      <pc:sldChg chg="modSp add mod">
        <pc:chgData name="Karl Michael Höferl" userId="544d2ce1-0a3b-4706-9dfd-c6d69d0e3c8e" providerId="ADAL" clId="{972C46DB-60EF-4AB1-8F97-022D74A12FB5}" dt="2025-01-17T12:08:09.569" v="2719" actId="14826"/>
        <pc:sldMkLst>
          <pc:docMk/>
          <pc:sldMk cId="711604181" sldId="1212"/>
        </pc:sldMkLst>
        <pc:spChg chg="mod">
          <ac:chgData name="Karl Michael Höferl" userId="544d2ce1-0a3b-4706-9dfd-c6d69d0e3c8e" providerId="ADAL" clId="{972C46DB-60EF-4AB1-8F97-022D74A12FB5}" dt="2025-01-17T12:07:43.432" v="2718" actId="14100"/>
          <ac:spMkLst>
            <pc:docMk/>
            <pc:sldMk cId="711604181" sldId="1212"/>
            <ac:spMk id="3" creationId="{DDFDED67-72EC-F0BC-A58E-F30F4063BC8A}"/>
          </ac:spMkLst>
        </pc:spChg>
        <pc:picChg chg="mod">
          <ac:chgData name="Karl Michael Höferl" userId="544d2ce1-0a3b-4706-9dfd-c6d69d0e3c8e" providerId="ADAL" clId="{972C46DB-60EF-4AB1-8F97-022D74A12FB5}" dt="2025-01-17T12:08:09.569" v="2719" actId="14826"/>
          <ac:picMkLst>
            <pc:docMk/>
            <pc:sldMk cId="711604181" sldId="1212"/>
            <ac:picMk id="17" creationId="{F5CA043A-D9E6-B36B-FCF8-246F683F1B12}"/>
          </ac:picMkLst>
        </pc:picChg>
      </pc:sldChg>
      <pc:sldChg chg="modSp add mod">
        <pc:chgData name="Karl Michael Höferl" userId="544d2ce1-0a3b-4706-9dfd-c6d69d0e3c8e" providerId="ADAL" clId="{972C46DB-60EF-4AB1-8F97-022D74A12FB5}" dt="2025-01-17T12:09:29.933" v="2721" actId="14826"/>
        <pc:sldMkLst>
          <pc:docMk/>
          <pc:sldMk cId="1890170544" sldId="1213"/>
        </pc:sldMkLst>
        <pc:picChg chg="mod">
          <ac:chgData name="Karl Michael Höferl" userId="544d2ce1-0a3b-4706-9dfd-c6d69d0e3c8e" providerId="ADAL" clId="{972C46DB-60EF-4AB1-8F97-022D74A12FB5}" dt="2025-01-17T12:09:29.933" v="2721" actId="14826"/>
          <ac:picMkLst>
            <pc:docMk/>
            <pc:sldMk cId="1890170544" sldId="1213"/>
            <ac:picMk id="17" creationId="{EA8D3623-320C-CD77-E56F-3AF10AF06EE1}"/>
          </ac:picMkLst>
        </pc:picChg>
      </pc:sldChg>
      <pc:sldChg chg="addSp delSp modSp new mod">
        <pc:chgData name="Karl Michael Höferl" userId="544d2ce1-0a3b-4706-9dfd-c6d69d0e3c8e" providerId="ADAL" clId="{972C46DB-60EF-4AB1-8F97-022D74A12FB5}" dt="2025-01-17T12:12:16.666" v="2747" actId="1035"/>
        <pc:sldMkLst>
          <pc:docMk/>
          <pc:sldMk cId="4154558414" sldId="1214"/>
        </pc:sldMkLst>
        <pc:spChg chg="mod">
          <ac:chgData name="Karl Michael Höferl" userId="544d2ce1-0a3b-4706-9dfd-c6d69d0e3c8e" providerId="ADAL" clId="{972C46DB-60EF-4AB1-8F97-022D74A12FB5}" dt="2025-01-17T12:11:59.662" v="2742" actId="14100"/>
          <ac:spMkLst>
            <pc:docMk/>
            <pc:sldMk cId="4154558414" sldId="1214"/>
            <ac:spMk id="3" creationId="{31A74D1C-0954-0954-D450-773471EC9E5A}"/>
          </ac:spMkLst>
        </pc:spChg>
        <pc:spChg chg="del">
          <ac:chgData name="Karl Michael Höferl" userId="544d2ce1-0a3b-4706-9dfd-c6d69d0e3c8e" providerId="ADAL" clId="{972C46DB-60EF-4AB1-8F97-022D74A12FB5}" dt="2025-01-17T12:11:36.183" v="2736" actId="22"/>
          <ac:spMkLst>
            <pc:docMk/>
            <pc:sldMk cId="4154558414" sldId="1214"/>
            <ac:spMk id="4" creationId="{6D33ABF9-4765-68B8-1BC0-E14674C61E14}"/>
          </ac:spMkLst>
        </pc:spChg>
        <pc:spChg chg="mod">
          <ac:chgData name="Karl Michael Höferl" userId="544d2ce1-0a3b-4706-9dfd-c6d69d0e3c8e" providerId="ADAL" clId="{972C46DB-60EF-4AB1-8F97-022D74A12FB5}" dt="2025-01-17T12:12:11.760" v="2743" actId="20577"/>
          <ac:spMkLst>
            <pc:docMk/>
            <pc:sldMk cId="4154558414" sldId="1214"/>
            <ac:spMk id="5" creationId="{49204431-0D03-1986-A0F0-13AA91C30AF4}"/>
          </ac:spMkLst>
        </pc:spChg>
        <pc:picChg chg="add mod ord">
          <ac:chgData name="Karl Michael Höferl" userId="544d2ce1-0a3b-4706-9dfd-c6d69d0e3c8e" providerId="ADAL" clId="{972C46DB-60EF-4AB1-8F97-022D74A12FB5}" dt="2025-01-17T12:12:16.666" v="2747" actId="1035"/>
          <ac:picMkLst>
            <pc:docMk/>
            <pc:sldMk cId="4154558414" sldId="1214"/>
            <ac:picMk id="8" creationId="{A9514465-8864-B1F6-D485-989786ED4E2B}"/>
          </ac:picMkLst>
        </pc:picChg>
      </pc:sldChg>
      <pc:sldChg chg="addSp delSp modSp new mod">
        <pc:chgData name="Karl Michael Höferl" userId="544d2ce1-0a3b-4706-9dfd-c6d69d0e3c8e" providerId="ADAL" clId="{972C46DB-60EF-4AB1-8F97-022D74A12FB5}" dt="2025-01-17T12:28:43.220" v="2965" actId="20577"/>
        <pc:sldMkLst>
          <pc:docMk/>
          <pc:sldMk cId="3527040002" sldId="1215"/>
        </pc:sldMkLst>
        <pc:spChg chg="mod">
          <ac:chgData name="Karl Michael Höferl" userId="544d2ce1-0a3b-4706-9dfd-c6d69d0e3c8e" providerId="ADAL" clId="{972C46DB-60EF-4AB1-8F97-022D74A12FB5}" dt="2025-01-17T12:28:43.220" v="2965" actId="20577"/>
          <ac:spMkLst>
            <pc:docMk/>
            <pc:sldMk cId="3527040002" sldId="1215"/>
            <ac:spMk id="3" creationId="{90C69B95-099E-55D1-EAFC-FC6AD014DBA6}"/>
          </ac:spMkLst>
        </pc:spChg>
        <pc:spChg chg="add del mod">
          <ac:chgData name="Karl Michael Höferl" userId="544d2ce1-0a3b-4706-9dfd-c6d69d0e3c8e" providerId="ADAL" clId="{972C46DB-60EF-4AB1-8F97-022D74A12FB5}" dt="2025-01-17T12:28:02.427" v="2936" actId="20577"/>
          <ac:spMkLst>
            <pc:docMk/>
            <pc:sldMk cId="3527040002" sldId="1215"/>
            <ac:spMk id="4" creationId="{210A2D42-9B3E-796E-3045-82D0E3BAA60C}"/>
          </ac:spMkLst>
        </pc:spChg>
        <pc:spChg chg="add mod">
          <ac:chgData name="Karl Michael Höferl" userId="544d2ce1-0a3b-4706-9dfd-c6d69d0e3c8e" providerId="ADAL" clId="{972C46DB-60EF-4AB1-8F97-022D74A12FB5}" dt="2025-01-17T12:26:08.844" v="2834"/>
          <ac:spMkLst>
            <pc:docMk/>
            <pc:sldMk cId="3527040002" sldId="1215"/>
            <ac:spMk id="7" creationId="{A260C033-A7BF-EBED-99EE-D1E4F42CE49F}"/>
          </ac:spMkLst>
        </pc:spChg>
        <pc:spChg chg="add mod">
          <ac:chgData name="Karl Michael Höferl" userId="544d2ce1-0a3b-4706-9dfd-c6d69d0e3c8e" providerId="ADAL" clId="{972C46DB-60EF-4AB1-8F97-022D74A12FB5}" dt="2025-01-17T12:26:11.236" v="2836"/>
          <ac:spMkLst>
            <pc:docMk/>
            <pc:sldMk cId="3527040002" sldId="1215"/>
            <ac:spMk id="8" creationId="{DE226AD0-3F10-2B94-A2A4-DBEFAC95FB30}"/>
          </ac:spMkLst>
        </pc:spChg>
      </pc:sldChg>
      <pc:sldChg chg="addSp delSp modSp add mod modNotesTx">
        <pc:chgData name="Karl Michael Höferl" userId="544d2ce1-0a3b-4706-9dfd-c6d69d0e3c8e" providerId="ADAL" clId="{972C46DB-60EF-4AB1-8F97-022D74A12FB5}" dt="2025-01-17T12:29:14.464" v="2979" actId="20577"/>
        <pc:sldMkLst>
          <pc:docMk/>
          <pc:sldMk cId="2623162156" sldId="1216"/>
        </pc:sldMkLst>
        <pc:spChg chg="mod">
          <ac:chgData name="Karl Michael Höferl" userId="544d2ce1-0a3b-4706-9dfd-c6d69d0e3c8e" providerId="ADAL" clId="{972C46DB-60EF-4AB1-8F97-022D74A12FB5}" dt="2025-01-17T12:29:14.464" v="2979" actId="20577"/>
          <ac:spMkLst>
            <pc:docMk/>
            <pc:sldMk cId="2623162156" sldId="1216"/>
            <ac:spMk id="3" creationId="{F175EB9E-7663-7E85-2A17-06EFC50DE331}"/>
          </ac:spMkLst>
        </pc:spChg>
        <pc:spChg chg="del">
          <ac:chgData name="Karl Michael Höferl" userId="544d2ce1-0a3b-4706-9dfd-c6d69d0e3c8e" providerId="ADAL" clId="{972C46DB-60EF-4AB1-8F97-022D74A12FB5}" dt="2025-01-17T12:18:18.132" v="2783" actId="22"/>
          <ac:spMkLst>
            <pc:docMk/>
            <pc:sldMk cId="2623162156" sldId="1216"/>
            <ac:spMk id="4" creationId="{C5F0A005-0627-B4FD-A431-4A23E03C91B5}"/>
          </ac:spMkLst>
        </pc:spChg>
        <pc:spChg chg="mod">
          <ac:chgData name="Karl Michael Höferl" userId="544d2ce1-0a3b-4706-9dfd-c6d69d0e3c8e" providerId="ADAL" clId="{972C46DB-60EF-4AB1-8F97-022D74A12FB5}" dt="2025-01-17T12:20:33.633" v="2786" actId="20577"/>
          <ac:spMkLst>
            <pc:docMk/>
            <pc:sldMk cId="2623162156" sldId="1216"/>
            <ac:spMk id="5" creationId="{E12CB3B5-52B1-4269-2AD7-9896190A153E}"/>
          </ac:spMkLst>
        </pc:spChg>
        <pc:picChg chg="add mod ord">
          <ac:chgData name="Karl Michael Höferl" userId="544d2ce1-0a3b-4706-9dfd-c6d69d0e3c8e" providerId="ADAL" clId="{972C46DB-60EF-4AB1-8F97-022D74A12FB5}" dt="2025-01-17T12:18:20.029" v="2785" actId="1035"/>
          <ac:picMkLst>
            <pc:docMk/>
            <pc:sldMk cId="2623162156" sldId="1216"/>
            <ac:picMk id="8" creationId="{205C0D41-940B-F4C1-6DCD-671FBEEBF742}"/>
          </ac:picMkLst>
        </pc:picChg>
      </pc:sldChg>
      <pc:sldChg chg="addSp delSp modSp add mod modNotesTx">
        <pc:chgData name="Karl Michael Höferl" userId="544d2ce1-0a3b-4706-9dfd-c6d69d0e3c8e" providerId="ADAL" clId="{972C46DB-60EF-4AB1-8F97-022D74A12FB5}" dt="2025-01-18T15:59:57.356" v="3346" actId="478"/>
        <pc:sldMkLst>
          <pc:docMk/>
          <pc:sldMk cId="2512377569" sldId="1217"/>
        </pc:sldMkLst>
        <pc:spChg chg="add del mod">
          <ac:chgData name="Karl Michael Höferl" userId="544d2ce1-0a3b-4706-9dfd-c6d69d0e3c8e" providerId="ADAL" clId="{972C46DB-60EF-4AB1-8F97-022D74A12FB5}" dt="2025-01-17T12:34:44.380" v="2984" actId="22"/>
          <ac:spMkLst>
            <pc:docMk/>
            <pc:sldMk cId="2512377569" sldId="1217"/>
            <ac:spMk id="9" creationId="{E646C2F7-B685-7D48-FADE-AEA08B38CA92}"/>
          </ac:spMkLst>
        </pc:spChg>
        <pc:picChg chg="add">
          <ac:chgData name="Karl Michael Höferl" userId="544d2ce1-0a3b-4706-9dfd-c6d69d0e3c8e" providerId="ADAL" clId="{972C46DB-60EF-4AB1-8F97-022D74A12FB5}" dt="2025-01-17T12:34:32.635" v="2981"/>
          <ac:picMkLst>
            <pc:docMk/>
            <pc:sldMk cId="2512377569" sldId="1217"/>
            <ac:picMk id="4" creationId="{6A2EFBC0-B2C9-4FD5-B4FD-7319BEE19485}"/>
          </ac:picMkLst>
        </pc:picChg>
        <pc:picChg chg="del mod">
          <ac:chgData name="Karl Michael Höferl" userId="544d2ce1-0a3b-4706-9dfd-c6d69d0e3c8e" providerId="ADAL" clId="{972C46DB-60EF-4AB1-8F97-022D74A12FB5}" dt="2025-01-17T12:34:39.666" v="2983" actId="478"/>
          <ac:picMkLst>
            <pc:docMk/>
            <pc:sldMk cId="2512377569" sldId="1217"/>
            <ac:picMk id="8" creationId="{75156B6B-B552-9AAB-D0C8-43299FA96644}"/>
          </ac:picMkLst>
        </pc:picChg>
        <pc:picChg chg="add mod ord">
          <ac:chgData name="Karl Michael Höferl" userId="544d2ce1-0a3b-4706-9dfd-c6d69d0e3c8e" providerId="ADAL" clId="{972C46DB-60EF-4AB1-8F97-022D74A12FB5}" dt="2025-01-17T12:34:48.683" v="2985" actId="1035"/>
          <ac:picMkLst>
            <pc:docMk/>
            <pc:sldMk cId="2512377569" sldId="1217"/>
            <ac:picMk id="11" creationId="{AC1B14B3-9E28-B719-ABD3-46BE75C27B34}"/>
          </ac:picMkLst>
        </pc:picChg>
        <pc:picChg chg="add del">
          <ac:chgData name="Karl Michael Höferl" userId="544d2ce1-0a3b-4706-9dfd-c6d69d0e3c8e" providerId="ADAL" clId="{972C46DB-60EF-4AB1-8F97-022D74A12FB5}" dt="2025-01-18T15:59:57.356" v="3346" actId="478"/>
          <ac:picMkLst>
            <pc:docMk/>
            <pc:sldMk cId="2512377569" sldId="1217"/>
            <ac:picMk id="13" creationId="{5222452C-0DB9-4073-A1E7-203B64F46240}"/>
          </ac:picMkLst>
        </pc:picChg>
      </pc:sldChg>
      <pc:sldChg chg="delSp modSp add mod">
        <pc:chgData name="Karl Michael Höferl" userId="544d2ce1-0a3b-4706-9dfd-c6d69d0e3c8e" providerId="ADAL" clId="{972C46DB-60EF-4AB1-8F97-022D74A12FB5}" dt="2025-01-17T12:36:55.868" v="3032" actId="14826"/>
        <pc:sldMkLst>
          <pc:docMk/>
          <pc:sldMk cId="327596639" sldId="1218"/>
        </pc:sldMkLst>
        <pc:spChg chg="mod">
          <ac:chgData name="Karl Michael Höferl" userId="544d2ce1-0a3b-4706-9dfd-c6d69d0e3c8e" providerId="ADAL" clId="{972C46DB-60EF-4AB1-8F97-022D74A12FB5}" dt="2025-01-17T12:36:49.416" v="3030" actId="20577"/>
          <ac:spMkLst>
            <pc:docMk/>
            <pc:sldMk cId="327596639" sldId="1218"/>
            <ac:spMk id="3" creationId="{C32E36A6-57B3-2756-27EF-D3A7FD6CCDD1}"/>
          </ac:spMkLst>
        </pc:spChg>
        <pc:picChg chg="mod">
          <ac:chgData name="Karl Michael Höferl" userId="544d2ce1-0a3b-4706-9dfd-c6d69d0e3c8e" providerId="ADAL" clId="{972C46DB-60EF-4AB1-8F97-022D74A12FB5}" dt="2025-01-17T12:36:55.868" v="3032" actId="14826"/>
          <ac:picMkLst>
            <pc:docMk/>
            <pc:sldMk cId="327596639" sldId="1218"/>
            <ac:picMk id="11" creationId="{6EC388AD-8606-A1B7-2BE3-F5C7E1266E56}"/>
          </ac:picMkLst>
        </pc:picChg>
        <pc:picChg chg="del">
          <ac:chgData name="Karl Michael Höferl" userId="544d2ce1-0a3b-4706-9dfd-c6d69d0e3c8e" providerId="ADAL" clId="{972C46DB-60EF-4AB1-8F97-022D74A12FB5}" dt="2025-01-17T12:36:52.291" v="3031" actId="21"/>
          <ac:picMkLst>
            <pc:docMk/>
            <pc:sldMk cId="327596639" sldId="1218"/>
            <ac:picMk id="13" creationId="{CF288843-3CA9-6594-1B05-81B9E4ECE33A}"/>
          </ac:picMkLst>
        </pc:picChg>
      </pc:sldChg>
      <pc:sldChg chg="addSp delSp modSp new mod">
        <pc:chgData name="Karl Michael Höferl" userId="544d2ce1-0a3b-4706-9dfd-c6d69d0e3c8e" providerId="ADAL" clId="{972C46DB-60EF-4AB1-8F97-022D74A12FB5}" dt="2025-01-17T12:41:21.930" v="3078" actId="1076"/>
        <pc:sldMkLst>
          <pc:docMk/>
          <pc:sldMk cId="1551915300" sldId="1219"/>
        </pc:sldMkLst>
        <pc:spChg chg="mod">
          <ac:chgData name="Karl Michael Höferl" userId="544d2ce1-0a3b-4706-9dfd-c6d69d0e3c8e" providerId="ADAL" clId="{972C46DB-60EF-4AB1-8F97-022D74A12FB5}" dt="2025-01-17T12:39:05.384" v="3068" actId="20577"/>
          <ac:spMkLst>
            <pc:docMk/>
            <pc:sldMk cId="1551915300" sldId="1219"/>
            <ac:spMk id="3" creationId="{624DF17D-5564-2DA3-4A84-598B402BEFD0}"/>
          </ac:spMkLst>
        </pc:spChg>
        <pc:spChg chg="del mod">
          <ac:chgData name="Karl Michael Höferl" userId="544d2ce1-0a3b-4706-9dfd-c6d69d0e3c8e" providerId="ADAL" clId="{972C46DB-60EF-4AB1-8F97-022D74A12FB5}" dt="2025-01-17T12:39:28.852" v="3071" actId="22"/>
          <ac:spMkLst>
            <pc:docMk/>
            <pc:sldMk cId="1551915300" sldId="1219"/>
            <ac:spMk id="4" creationId="{136D4B72-0B2C-65E6-F573-BAD90E00C329}"/>
          </ac:spMkLst>
        </pc:spChg>
        <pc:spChg chg="mod">
          <ac:chgData name="Karl Michael Höferl" userId="544d2ce1-0a3b-4706-9dfd-c6d69d0e3c8e" providerId="ADAL" clId="{972C46DB-60EF-4AB1-8F97-022D74A12FB5}" dt="2025-01-17T12:40:52.312" v="3075" actId="20577"/>
          <ac:spMkLst>
            <pc:docMk/>
            <pc:sldMk cId="1551915300" sldId="1219"/>
            <ac:spMk id="5" creationId="{1823BA67-8586-9EEC-DB88-246CF4A4D999}"/>
          </ac:spMkLst>
        </pc:spChg>
        <pc:picChg chg="add mod ord">
          <ac:chgData name="Karl Michael Höferl" userId="544d2ce1-0a3b-4706-9dfd-c6d69d0e3c8e" providerId="ADAL" clId="{972C46DB-60EF-4AB1-8F97-022D74A12FB5}" dt="2025-01-17T12:39:37.806" v="3074" actId="1076"/>
          <ac:picMkLst>
            <pc:docMk/>
            <pc:sldMk cId="1551915300" sldId="1219"/>
            <ac:picMk id="8" creationId="{83D69974-056D-DEC3-72FD-0BA47A245FFC}"/>
          </ac:picMkLst>
        </pc:picChg>
        <pc:picChg chg="add mod">
          <ac:chgData name="Karl Michael Höferl" userId="544d2ce1-0a3b-4706-9dfd-c6d69d0e3c8e" providerId="ADAL" clId="{972C46DB-60EF-4AB1-8F97-022D74A12FB5}" dt="2025-01-17T12:41:21.930" v="3078" actId="1076"/>
          <ac:picMkLst>
            <pc:docMk/>
            <pc:sldMk cId="1551915300" sldId="1219"/>
            <ac:picMk id="10" creationId="{884261AB-2EA5-11F2-4BC9-B4E89F1A67A3}"/>
          </ac:picMkLst>
        </pc:picChg>
      </pc:sldChg>
      <pc:sldChg chg="addSp delSp modSp add mod">
        <pc:chgData name="Karl Michael Höferl" userId="544d2ce1-0a3b-4706-9dfd-c6d69d0e3c8e" providerId="ADAL" clId="{972C46DB-60EF-4AB1-8F97-022D74A12FB5}" dt="2025-01-17T12:45:50.739" v="3126" actId="478"/>
        <pc:sldMkLst>
          <pc:docMk/>
          <pc:sldMk cId="1246246853" sldId="1220"/>
        </pc:sldMkLst>
        <pc:spChg chg="mod">
          <ac:chgData name="Karl Michael Höferl" userId="544d2ce1-0a3b-4706-9dfd-c6d69d0e3c8e" providerId="ADAL" clId="{972C46DB-60EF-4AB1-8F97-022D74A12FB5}" dt="2025-01-17T12:42:34.615" v="3117" actId="20577"/>
          <ac:spMkLst>
            <pc:docMk/>
            <pc:sldMk cId="1246246853" sldId="1220"/>
            <ac:spMk id="3" creationId="{ECE9F0F3-E441-9960-ACB4-61FEEFE1AA56}"/>
          </ac:spMkLst>
        </pc:spChg>
        <pc:spChg chg="add del mod">
          <ac:chgData name="Karl Michael Höferl" userId="544d2ce1-0a3b-4706-9dfd-c6d69d0e3c8e" providerId="ADAL" clId="{972C46DB-60EF-4AB1-8F97-022D74A12FB5}" dt="2025-01-17T12:42:57.002" v="3120" actId="22"/>
          <ac:spMkLst>
            <pc:docMk/>
            <pc:sldMk cId="1246246853" sldId="1220"/>
            <ac:spMk id="7" creationId="{758237E8-9EB5-5EB6-93CB-C42DD218A316}"/>
          </ac:spMkLst>
        </pc:spChg>
        <pc:picChg chg="del">
          <ac:chgData name="Karl Michael Höferl" userId="544d2ce1-0a3b-4706-9dfd-c6d69d0e3c8e" providerId="ADAL" clId="{972C46DB-60EF-4AB1-8F97-022D74A12FB5}" dt="2025-01-17T12:42:36.568" v="3118" actId="478"/>
          <ac:picMkLst>
            <pc:docMk/>
            <pc:sldMk cId="1246246853" sldId="1220"/>
            <ac:picMk id="8" creationId="{A6793F44-1C9A-4016-BA90-10F9C675E106}"/>
          </ac:picMkLst>
        </pc:picChg>
        <pc:picChg chg="del">
          <ac:chgData name="Karl Michael Höferl" userId="544d2ce1-0a3b-4706-9dfd-c6d69d0e3c8e" providerId="ADAL" clId="{972C46DB-60EF-4AB1-8F97-022D74A12FB5}" dt="2025-01-17T12:42:40.281" v="3119" actId="478"/>
          <ac:picMkLst>
            <pc:docMk/>
            <pc:sldMk cId="1246246853" sldId="1220"/>
            <ac:picMk id="10" creationId="{811702F5-29F7-CBD5-8794-E7373CAB6F28}"/>
          </ac:picMkLst>
        </pc:picChg>
        <pc:picChg chg="add mod ord">
          <ac:chgData name="Karl Michael Höferl" userId="544d2ce1-0a3b-4706-9dfd-c6d69d0e3c8e" providerId="ADAL" clId="{972C46DB-60EF-4AB1-8F97-022D74A12FB5}" dt="2025-01-17T12:43:11.881" v="3124" actId="1076"/>
          <ac:picMkLst>
            <pc:docMk/>
            <pc:sldMk cId="1246246853" sldId="1220"/>
            <ac:picMk id="11" creationId="{DCEF7872-51D9-D899-22DC-BDD95FCC7E14}"/>
          </ac:picMkLst>
        </pc:picChg>
        <pc:picChg chg="add del mod">
          <ac:chgData name="Karl Michael Höferl" userId="544d2ce1-0a3b-4706-9dfd-c6d69d0e3c8e" providerId="ADAL" clId="{972C46DB-60EF-4AB1-8F97-022D74A12FB5}" dt="2025-01-17T12:45:50.739" v="3126" actId="478"/>
          <ac:picMkLst>
            <pc:docMk/>
            <pc:sldMk cId="1246246853" sldId="1220"/>
            <ac:picMk id="12" creationId="{701E9BCA-DCCA-DFFC-B9ED-556EE9E013DE}"/>
          </ac:picMkLst>
        </pc:picChg>
      </pc:sldChg>
      <pc:sldChg chg="addSp delSp modSp add mod">
        <pc:chgData name="Karl Michael Höferl" userId="544d2ce1-0a3b-4706-9dfd-c6d69d0e3c8e" providerId="ADAL" clId="{972C46DB-60EF-4AB1-8F97-022D74A12FB5}" dt="2025-01-17T12:58:50.529" v="3179" actId="1076"/>
        <pc:sldMkLst>
          <pc:docMk/>
          <pc:sldMk cId="1948784128" sldId="1221"/>
        </pc:sldMkLst>
        <pc:spChg chg="mod">
          <ac:chgData name="Karl Michael Höferl" userId="544d2ce1-0a3b-4706-9dfd-c6d69d0e3c8e" providerId="ADAL" clId="{972C46DB-60EF-4AB1-8F97-022D74A12FB5}" dt="2025-01-17T12:46:04.695" v="3161" actId="20577"/>
          <ac:spMkLst>
            <pc:docMk/>
            <pc:sldMk cId="1948784128" sldId="1221"/>
            <ac:spMk id="3" creationId="{427A9392-7AC4-4950-EBFB-51AF3F970826}"/>
          </ac:spMkLst>
        </pc:spChg>
        <pc:spChg chg="add del mod">
          <ac:chgData name="Karl Michael Höferl" userId="544d2ce1-0a3b-4706-9dfd-c6d69d0e3c8e" providerId="ADAL" clId="{972C46DB-60EF-4AB1-8F97-022D74A12FB5}" dt="2025-01-17T12:56:11.456" v="3163" actId="22"/>
          <ac:spMkLst>
            <pc:docMk/>
            <pc:sldMk cId="1948784128" sldId="1221"/>
            <ac:spMk id="7" creationId="{35F9D8B5-5891-A109-6273-625DD8BBD6FE}"/>
          </ac:spMkLst>
        </pc:spChg>
        <pc:picChg chg="add mod ord">
          <ac:chgData name="Karl Michael Höferl" userId="544d2ce1-0a3b-4706-9dfd-c6d69d0e3c8e" providerId="ADAL" clId="{972C46DB-60EF-4AB1-8F97-022D74A12FB5}" dt="2025-01-17T12:56:49.718" v="3172" actId="1035"/>
          <ac:picMkLst>
            <pc:docMk/>
            <pc:sldMk cId="1948784128" sldId="1221"/>
            <ac:picMk id="9" creationId="{24A9EC5F-4455-ACB3-3A2F-4503A629909F}"/>
          </ac:picMkLst>
        </pc:picChg>
        <pc:picChg chg="del">
          <ac:chgData name="Karl Michael Höferl" userId="544d2ce1-0a3b-4706-9dfd-c6d69d0e3c8e" providerId="ADAL" clId="{972C46DB-60EF-4AB1-8F97-022D74A12FB5}" dt="2025-01-17T12:56:08.543" v="3162" actId="478"/>
          <ac:picMkLst>
            <pc:docMk/>
            <pc:sldMk cId="1948784128" sldId="1221"/>
            <ac:picMk id="11" creationId="{25DA13F3-0AEC-078C-F4FD-CDE7515C9055}"/>
          </ac:picMkLst>
        </pc:picChg>
        <pc:picChg chg="add mod">
          <ac:chgData name="Karl Michael Höferl" userId="544d2ce1-0a3b-4706-9dfd-c6d69d0e3c8e" providerId="ADAL" clId="{972C46DB-60EF-4AB1-8F97-022D74A12FB5}" dt="2025-01-17T12:56:54.081" v="3176" actId="1036"/>
          <ac:picMkLst>
            <pc:docMk/>
            <pc:sldMk cId="1948784128" sldId="1221"/>
            <ac:picMk id="12" creationId="{681FD2C4-2244-DEB4-8A66-14FD242D1A44}"/>
          </ac:picMkLst>
        </pc:picChg>
        <pc:picChg chg="add mod">
          <ac:chgData name="Karl Michael Höferl" userId="544d2ce1-0a3b-4706-9dfd-c6d69d0e3c8e" providerId="ADAL" clId="{972C46DB-60EF-4AB1-8F97-022D74A12FB5}" dt="2025-01-17T12:58:50.529" v="3179" actId="1076"/>
          <ac:picMkLst>
            <pc:docMk/>
            <pc:sldMk cId="1948784128" sldId="1221"/>
            <ac:picMk id="14" creationId="{059F84C1-209C-180D-E332-4D589D283516}"/>
          </ac:picMkLst>
        </pc:picChg>
      </pc:sldChg>
      <pc:sldChg chg="addSp delSp modSp new mod">
        <pc:chgData name="Karl Michael Höferl" userId="544d2ce1-0a3b-4706-9dfd-c6d69d0e3c8e" providerId="ADAL" clId="{972C46DB-60EF-4AB1-8F97-022D74A12FB5}" dt="2025-01-17T13:05:59.045" v="3183"/>
        <pc:sldMkLst>
          <pc:docMk/>
          <pc:sldMk cId="3569398331" sldId="1222"/>
        </pc:sldMkLst>
        <pc:spChg chg="mod">
          <ac:chgData name="Karl Michael Höferl" userId="544d2ce1-0a3b-4706-9dfd-c6d69d0e3c8e" providerId="ADAL" clId="{972C46DB-60EF-4AB1-8F97-022D74A12FB5}" dt="2025-01-17T13:05:29.345" v="3181"/>
          <ac:spMkLst>
            <pc:docMk/>
            <pc:sldMk cId="3569398331" sldId="1222"/>
            <ac:spMk id="3" creationId="{33250A24-C06F-F3B6-9291-84E5ACB7FC82}"/>
          </ac:spMkLst>
        </pc:spChg>
        <pc:spChg chg="del">
          <ac:chgData name="Karl Michael Höferl" userId="544d2ce1-0a3b-4706-9dfd-c6d69d0e3c8e" providerId="ADAL" clId="{972C46DB-60EF-4AB1-8F97-022D74A12FB5}" dt="2025-01-17T13:05:48.601" v="3182" actId="22"/>
          <ac:spMkLst>
            <pc:docMk/>
            <pc:sldMk cId="3569398331" sldId="1222"/>
            <ac:spMk id="4" creationId="{69899551-29B2-59F8-C96D-179CCB5CB136}"/>
          </ac:spMkLst>
        </pc:spChg>
        <pc:picChg chg="add mod ord">
          <ac:chgData name="Karl Michael Höferl" userId="544d2ce1-0a3b-4706-9dfd-c6d69d0e3c8e" providerId="ADAL" clId="{972C46DB-60EF-4AB1-8F97-022D74A12FB5}" dt="2025-01-17T13:05:59.045" v="3183"/>
          <ac:picMkLst>
            <pc:docMk/>
            <pc:sldMk cId="3569398331" sldId="1222"/>
            <ac:picMk id="8" creationId="{5BA291AC-8778-E449-7653-43824A01A195}"/>
          </ac:picMkLst>
        </pc:picChg>
      </pc:sldChg>
      <pc:sldChg chg="addSp delSp modSp new mod">
        <pc:chgData name="Karl Michael Höferl" userId="544d2ce1-0a3b-4706-9dfd-c6d69d0e3c8e" providerId="ADAL" clId="{972C46DB-60EF-4AB1-8F97-022D74A12FB5}" dt="2025-01-17T13:19:35.583" v="3233"/>
        <pc:sldMkLst>
          <pc:docMk/>
          <pc:sldMk cId="2506465930" sldId="1223"/>
        </pc:sldMkLst>
        <pc:spChg chg="mod">
          <ac:chgData name="Karl Michael Höferl" userId="544d2ce1-0a3b-4706-9dfd-c6d69d0e3c8e" providerId="ADAL" clId="{972C46DB-60EF-4AB1-8F97-022D74A12FB5}" dt="2025-01-17T13:19:13.398" v="3231" actId="20577"/>
          <ac:spMkLst>
            <pc:docMk/>
            <pc:sldMk cId="2506465930" sldId="1223"/>
            <ac:spMk id="3" creationId="{1CA1BA7B-DB11-AA90-38E3-14B585BB45D1}"/>
          </ac:spMkLst>
        </pc:spChg>
        <pc:spChg chg="del">
          <ac:chgData name="Karl Michael Höferl" userId="544d2ce1-0a3b-4706-9dfd-c6d69d0e3c8e" providerId="ADAL" clId="{972C46DB-60EF-4AB1-8F97-022D74A12FB5}" dt="2025-01-17T13:19:18.012" v="3232" actId="22"/>
          <ac:spMkLst>
            <pc:docMk/>
            <pc:sldMk cId="2506465930" sldId="1223"/>
            <ac:spMk id="4" creationId="{D13CBAF7-20FB-AF4A-9497-3366CA7E0E65}"/>
          </ac:spMkLst>
        </pc:spChg>
        <pc:picChg chg="add mod ord">
          <ac:chgData name="Karl Michael Höferl" userId="544d2ce1-0a3b-4706-9dfd-c6d69d0e3c8e" providerId="ADAL" clId="{972C46DB-60EF-4AB1-8F97-022D74A12FB5}" dt="2025-01-17T13:19:35.583" v="3233"/>
          <ac:picMkLst>
            <pc:docMk/>
            <pc:sldMk cId="2506465930" sldId="1223"/>
            <ac:picMk id="8" creationId="{81873E9C-46C1-E350-6D5B-6C0EFC1E99BE}"/>
          </ac:picMkLst>
        </pc:picChg>
      </pc:sldChg>
      <pc:sldChg chg="modSp add mod modShow">
        <pc:chgData name="Karl Michael Höferl" userId="544d2ce1-0a3b-4706-9dfd-c6d69d0e3c8e" providerId="ADAL" clId="{972C46DB-60EF-4AB1-8F97-022D74A12FB5}" dt="2025-01-17T13:33:52.499" v="3345" actId="729"/>
        <pc:sldMkLst>
          <pc:docMk/>
          <pc:sldMk cId="1113171682" sldId="1224"/>
        </pc:sldMkLst>
        <pc:spChg chg="mod">
          <ac:chgData name="Karl Michael Höferl" userId="544d2ce1-0a3b-4706-9dfd-c6d69d0e3c8e" providerId="ADAL" clId="{972C46DB-60EF-4AB1-8F97-022D74A12FB5}" dt="2025-01-17T13:27:39.656" v="3344" actId="113"/>
          <ac:spMkLst>
            <pc:docMk/>
            <pc:sldMk cId="1113171682" sldId="1224"/>
            <ac:spMk id="4" creationId="{723AC226-E0A3-A2DA-78B0-EEA2514922B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indent="0">
              <a:buFont typeface="Arial" charset="0"/>
              <a:buNone/>
            </a:pPr>
            <a:r>
              <a:rPr lang="de-AT" dirty="0"/>
              <a:t>+ 3.069 SE</a:t>
            </a:r>
            <a:r>
              <a:rPr lang="de-AT" baseline="0" dirty="0"/>
              <a:t> (2011) mit 570 Gebäuden &amp; 2.400 EW</a:t>
            </a:r>
          </a:p>
          <a:p>
            <a:pPr marL="0" indent="0">
              <a:buFont typeface="Arial" charset="0"/>
              <a:buNone/>
            </a:pPr>
            <a:endParaRPr lang="de-AT" baseline="0" dirty="0"/>
          </a:p>
          <a:p>
            <a:pPr marL="0" indent="0">
              <a:buFont typeface="Arial" charset="0"/>
              <a:buNone/>
            </a:pPr>
            <a:r>
              <a:rPr lang="de-AT" baseline="0" dirty="0"/>
              <a:t>	* Ca. 80% aller Gebäude</a:t>
            </a:r>
          </a:p>
          <a:p>
            <a:pPr marL="0" indent="0">
              <a:buFont typeface="Arial" charset="0"/>
              <a:buNone/>
            </a:pPr>
            <a:endParaRPr lang="de-AT" baseline="0" dirty="0"/>
          </a:p>
          <a:p>
            <a:pPr marL="0" indent="0">
              <a:buFont typeface="Arial" charset="0"/>
              <a:buNone/>
            </a:pPr>
            <a:r>
              <a:rPr lang="de-AT" baseline="0" dirty="0"/>
              <a:t>	* Ca. 7,3 </a:t>
            </a:r>
            <a:r>
              <a:rPr lang="de-AT" baseline="0" dirty="0" err="1"/>
              <a:t>Mio</a:t>
            </a:r>
            <a:r>
              <a:rPr lang="de-AT" baseline="0" dirty="0"/>
              <a:t> EW → 87% Bevölkerung</a:t>
            </a:r>
            <a:endParaRPr lang="de-AT" dirty="0"/>
          </a:p>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11</a:t>
            </a:fld>
            <a:endParaRPr lang="de-DE" dirty="0"/>
          </a:p>
        </p:txBody>
      </p:sp>
    </p:spTree>
    <p:extLst>
      <p:ext uri="{BB962C8B-B14F-4D97-AF65-F5344CB8AC3E}">
        <p14:creationId xmlns:p14="http://schemas.microsoft.com/office/powerpoint/2010/main" val="100779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EFA23-5E6F-0383-E57E-A61A495606F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FC5A010-9EEF-4A92-78FD-714F86E7F155}"/>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9969C996-57B0-8FAF-E0DE-166878206AD8}"/>
              </a:ext>
            </a:extLst>
          </p:cNvPr>
          <p:cNvSpPr>
            <a:spLocks noGrp="1"/>
          </p:cNvSpPr>
          <p:nvPr>
            <p:ph type="body" idx="1"/>
          </p:nvPr>
        </p:nvSpPr>
        <p:spPr/>
        <p:txBody>
          <a:bodyPr/>
          <a:lstStyle/>
          <a:p>
            <a:r>
              <a:rPr lang="en-US" dirty="0"/>
              <a:t>These are the primary causes of climate change, accounting for up to 76% of all carbon emissions. Despite occupying fewer than 2% of the Earth’s area, they account for 75% of world natural resource usage and 50% of global garbage generation.</a:t>
            </a:r>
            <a:endParaRPr lang="en-GB" dirty="0"/>
          </a:p>
        </p:txBody>
      </p:sp>
      <p:sp>
        <p:nvSpPr>
          <p:cNvPr id="4" name="Foliennummernplatzhalter 3">
            <a:extLst>
              <a:ext uri="{FF2B5EF4-FFF2-40B4-BE49-F238E27FC236}">
                <a16:creationId xmlns:a16="http://schemas.microsoft.com/office/drawing/2014/main" id="{07D566E6-33E9-0E52-61CB-2EC3F5F1D3F3}"/>
              </a:ext>
            </a:extLst>
          </p:cNvPr>
          <p:cNvSpPr>
            <a:spLocks noGrp="1"/>
          </p:cNvSpPr>
          <p:nvPr>
            <p:ph type="sldNum" sz="quarter" idx="5"/>
          </p:nvPr>
        </p:nvSpPr>
        <p:spPr/>
        <p:txBody>
          <a:bodyPr/>
          <a:lstStyle/>
          <a:p>
            <a:fld id="{160CD836-151D-406C-BB8C-1AD153EDB684}" type="slidenum">
              <a:rPr lang="de-DE" smtClean="0"/>
              <a:pPr/>
              <a:t>43</a:t>
            </a:fld>
            <a:endParaRPr lang="de-DE" dirty="0"/>
          </a:p>
        </p:txBody>
      </p:sp>
    </p:spTree>
    <p:extLst>
      <p:ext uri="{BB962C8B-B14F-4D97-AF65-F5344CB8AC3E}">
        <p14:creationId xmlns:p14="http://schemas.microsoft.com/office/powerpoint/2010/main" val="2210263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London Waste and Resource Board</a:t>
            </a:r>
          </a:p>
        </p:txBody>
      </p:sp>
      <p:sp>
        <p:nvSpPr>
          <p:cNvPr id="4" name="Foliennummernplatzhalter 3"/>
          <p:cNvSpPr>
            <a:spLocks noGrp="1"/>
          </p:cNvSpPr>
          <p:nvPr>
            <p:ph type="sldNum" sz="quarter" idx="5"/>
          </p:nvPr>
        </p:nvSpPr>
        <p:spPr/>
        <p:txBody>
          <a:bodyPr/>
          <a:lstStyle/>
          <a:p>
            <a:fld id="{160CD836-151D-406C-BB8C-1AD153EDB684}" type="slidenum">
              <a:rPr lang="de-DE" smtClean="0"/>
              <a:pPr/>
              <a:t>56</a:t>
            </a:fld>
            <a:endParaRPr lang="de-DE" dirty="0"/>
          </a:p>
        </p:txBody>
      </p:sp>
    </p:spTree>
    <p:extLst>
      <p:ext uri="{BB962C8B-B14F-4D97-AF65-F5344CB8AC3E}">
        <p14:creationId xmlns:p14="http://schemas.microsoft.com/office/powerpoint/2010/main" val="320551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3222C-B09A-B45B-96A2-0BF91FB90D2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FA5DEF2-C936-615F-BE19-632C1BDF160D}"/>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ED64188D-8064-CDD0-0BC8-3151712CA481}"/>
              </a:ext>
            </a:extLst>
          </p:cNvPr>
          <p:cNvSpPr>
            <a:spLocks noGrp="1"/>
          </p:cNvSpPr>
          <p:nvPr>
            <p:ph type="body" idx="1"/>
          </p:nvPr>
        </p:nvSpPr>
        <p:spPr/>
        <p:txBody>
          <a:bodyPr/>
          <a:lstStyle/>
          <a:p>
            <a:r>
              <a:rPr lang="en-GB" dirty="0"/>
              <a:t>LES = London Environment Strategy</a:t>
            </a:r>
          </a:p>
        </p:txBody>
      </p:sp>
      <p:sp>
        <p:nvSpPr>
          <p:cNvPr id="4" name="Foliennummernplatzhalter 3">
            <a:extLst>
              <a:ext uri="{FF2B5EF4-FFF2-40B4-BE49-F238E27FC236}">
                <a16:creationId xmlns:a16="http://schemas.microsoft.com/office/drawing/2014/main" id="{64721035-90E6-028A-B48D-BEA88F9F4361}"/>
              </a:ext>
            </a:extLst>
          </p:cNvPr>
          <p:cNvSpPr>
            <a:spLocks noGrp="1"/>
          </p:cNvSpPr>
          <p:nvPr>
            <p:ph type="sldNum" sz="quarter" idx="5"/>
          </p:nvPr>
        </p:nvSpPr>
        <p:spPr/>
        <p:txBody>
          <a:bodyPr/>
          <a:lstStyle/>
          <a:p>
            <a:fld id="{160CD836-151D-406C-BB8C-1AD153EDB684}" type="slidenum">
              <a:rPr lang="de-DE" smtClean="0"/>
              <a:pPr/>
              <a:t>57</a:t>
            </a:fld>
            <a:endParaRPr lang="de-DE" dirty="0"/>
          </a:p>
        </p:txBody>
      </p:sp>
    </p:spTree>
    <p:extLst>
      <p:ext uri="{BB962C8B-B14F-4D97-AF65-F5344CB8AC3E}">
        <p14:creationId xmlns:p14="http://schemas.microsoft.com/office/powerpoint/2010/main" val="306431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D3B47-5259-D89A-B923-38E101CD715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D3241E5-24F3-9BC5-2A0F-262DF0A0EB11}"/>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0436E69D-B4AF-F1DB-183F-32576C4C86F9}"/>
              </a:ext>
            </a:extLst>
          </p:cNvPr>
          <p:cNvSpPr>
            <a:spLocks noGrp="1"/>
          </p:cNvSpPr>
          <p:nvPr>
            <p:ph type="body" idx="1"/>
          </p:nvPr>
        </p:nvSpPr>
        <p:spPr/>
        <p:txBody>
          <a:bodyPr/>
          <a:lstStyle/>
          <a:p>
            <a:r>
              <a:rPr lang="en-GB" dirty="0"/>
              <a:t>LES = London Environment Strategy</a:t>
            </a:r>
          </a:p>
        </p:txBody>
      </p:sp>
      <p:sp>
        <p:nvSpPr>
          <p:cNvPr id="4" name="Foliennummernplatzhalter 3">
            <a:extLst>
              <a:ext uri="{FF2B5EF4-FFF2-40B4-BE49-F238E27FC236}">
                <a16:creationId xmlns:a16="http://schemas.microsoft.com/office/drawing/2014/main" id="{B17278D9-8A2E-543C-98A9-E3A0CF0D0EF0}"/>
              </a:ext>
            </a:extLst>
          </p:cNvPr>
          <p:cNvSpPr>
            <a:spLocks noGrp="1"/>
          </p:cNvSpPr>
          <p:nvPr>
            <p:ph type="sldNum" sz="quarter" idx="5"/>
          </p:nvPr>
        </p:nvSpPr>
        <p:spPr/>
        <p:txBody>
          <a:bodyPr/>
          <a:lstStyle/>
          <a:p>
            <a:fld id="{160CD836-151D-406C-BB8C-1AD153EDB684}" type="slidenum">
              <a:rPr lang="de-DE" smtClean="0"/>
              <a:pPr/>
              <a:t>58</a:t>
            </a:fld>
            <a:endParaRPr lang="de-DE" dirty="0"/>
          </a:p>
        </p:txBody>
      </p:sp>
    </p:spTree>
    <p:extLst>
      <p:ext uri="{BB962C8B-B14F-4D97-AF65-F5344CB8AC3E}">
        <p14:creationId xmlns:p14="http://schemas.microsoft.com/office/powerpoint/2010/main" val="2358008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78</a:t>
            </a:fld>
            <a:endParaRPr lang="de-DE" dirty="0"/>
          </a:p>
        </p:txBody>
      </p:sp>
    </p:spTree>
    <p:extLst>
      <p:ext uri="{BB962C8B-B14F-4D97-AF65-F5344CB8AC3E}">
        <p14:creationId xmlns:p14="http://schemas.microsoft.com/office/powerpoint/2010/main" val="306890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Quarrying: open pit - S&amp;s &amp; gravel</a:t>
            </a:r>
          </a:p>
        </p:txBody>
      </p:sp>
      <p:sp>
        <p:nvSpPr>
          <p:cNvPr id="4" name="Foliennummernplatzhalter 3"/>
          <p:cNvSpPr>
            <a:spLocks noGrp="1"/>
          </p:cNvSpPr>
          <p:nvPr>
            <p:ph type="sldNum" sz="quarter" idx="5"/>
          </p:nvPr>
        </p:nvSpPr>
        <p:spPr/>
        <p:txBody>
          <a:bodyPr/>
          <a:lstStyle/>
          <a:p>
            <a:fld id="{2FFE4289-A74F-4222-9B90-D9BDCFD3E13B}" type="slidenum">
              <a:rPr lang="en-US" smtClean="0"/>
              <a:t>19</a:t>
            </a:fld>
            <a:endParaRPr lang="en-US" dirty="0"/>
          </a:p>
        </p:txBody>
      </p:sp>
    </p:spTree>
    <p:extLst>
      <p:ext uri="{BB962C8B-B14F-4D97-AF65-F5344CB8AC3E}">
        <p14:creationId xmlns:p14="http://schemas.microsoft.com/office/powerpoint/2010/main" val="251451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and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and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24</a:t>
            </a:fld>
            <a:endParaRPr lang="en-US" dirty="0"/>
          </a:p>
        </p:txBody>
      </p:sp>
    </p:spTree>
    <p:extLst>
      <p:ext uri="{BB962C8B-B14F-4D97-AF65-F5344CB8AC3E}">
        <p14:creationId xmlns:p14="http://schemas.microsoft.com/office/powerpoint/2010/main" val="349680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Design team: </a:t>
            </a:r>
          </a:p>
          <a:p>
            <a:r>
              <a:rPr lang="en-GB" dirty="0"/>
              <a:t>16 acres of land</a:t>
            </a:r>
          </a:p>
          <a:p>
            <a:r>
              <a:rPr lang="en-GB" dirty="0"/>
              <a:t>20 Students</a:t>
            </a:r>
          </a:p>
          <a:p>
            <a:r>
              <a:rPr lang="en-GB" dirty="0"/>
              <a:t>2 visiting scholars</a:t>
            </a:r>
          </a:p>
          <a:p>
            <a:r>
              <a:rPr lang="en-GB" dirty="0"/>
              <a:t>1 resident advisor</a:t>
            </a:r>
          </a:p>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25</a:t>
            </a:fld>
            <a:endParaRPr lang="de-DE" dirty="0"/>
          </a:p>
        </p:txBody>
      </p:sp>
    </p:spTree>
    <p:extLst>
      <p:ext uri="{BB962C8B-B14F-4D97-AF65-F5344CB8AC3E}">
        <p14:creationId xmlns:p14="http://schemas.microsoft.com/office/powerpoint/2010/main" val="171640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Design team: </a:t>
            </a:r>
          </a:p>
          <a:p>
            <a:r>
              <a:rPr lang="en-GB" dirty="0"/>
              <a:t>16 acres of land</a:t>
            </a:r>
          </a:p>
          <a:p>
            <a:r>
              <a:rPr lang="en-GB" dirty="0"/>
              <a:t>20 Students</a:t>
            </a:r>
          </a:p>
          <a:p>
            <a:r>
              <a:rPr lang="en-GB" dirty="0"/>
              <a:t>2 visiting scholars</a:t>
            </a:r>
          </a:p>
          <a:p>
            <a:r>
              <a:rPr lang="en-GB" dirty="0"/>
              <a:t>1 resident advisor</a:t>
            </a:r>
          </a:p>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26</a:t>
            </a:fld>
            <a:endParaRPr lang="de-DE" dirty="0"/>
          </a:p>
        </p:txBody>
      </p:sp>
    </p:spTree>
    <p:extLst>
      <p:ext uri="{BB962C8B-B14F-4D97-AF65-F5344CB8AC3E}">
        <p14:creationId xmlns:p14="http://schemas.microsoft.com/office/powerpoint/2010/main" val="2577087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20000"/>
              </a:lnSpc>
              <a:spcBef>
                <a:spcPts val="600"/>
              </a:spcBef>
              <a:spcAft>
                <a:spcPts val="300"/>
              </a:spcAft>
              <a:buClrTx/>
              <a:buSzTx/>
              <a:buFontTx/>
              <a:buNone/>
              <a:tabLst/>
              <a:defRPr/>
            </a:pPr>
            <a:r>
              <a:rPr lang="en-US" dirty="0"/>
              <a:t># Holistic development concepts - making cities more efficient, technologically advanced, greener and more socially inclusive. → Focus on technical, economic and social innovations</a:t>
            </a:r>
          </a:p>
          <a:p>
            <a:pPr marL="0" marR="0" lvl="0" indent="0" algn="l" defTabSz="914400" rtl="0" eaLnBrk="1" fontAlgn="auto" latinLnBrk="0" hangingPunct="1">
              <a:lnSpc>
                <a:spcPct val="120000"/>
              </a:lnSpc>
              <a:spcBef>
                <a:spcPts val="600"/>
              </a:spcBef>
              <a:spcAft>
                <a:spcPts val="300"/>
              </a:spcAft>
              <a:buClrTx/>
              <a:buSzTx/>
              <a:buFontTx/>
              <a:buNone/>
              <a:tabLst/>
              <a:defRPr/>
            </a:pPr>
            <a:endParaRPr lang="en-US"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30</a:t>
            </a:fld>
            <a:endParaRPr lang="de-DE" dirty="0"/>
          </a:p>
        </p:txBody>
      </p:sp>
    </p:spTree>
    <p:extLst>
      <p:ext uri="{BB962C8B-B14F-4D97-AF65-F5344CB8AC3E}">
        <p14:creationId xmlns:p14="http://schemas.microsoft.com/office/powerpoint/2010/main" val="355733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8E230-9EFA-E4BF-4998-2174FCCE616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F7C0571-6376-C06A-64A3-E533DEDC636D}"/>
              </a:ext>
            </a:extLst>
          </p:cNvPr>
          <p:cNvSpPr>
            <a:spLocks noGrp="1" noRot="1" noChangeAspect="1"/>
          </p:cNvSpPr>
          <p:nvPr>
            <p:ph type="sldImg"/>
          </p:nvPr>
        </p:nvSpPr>
        <p:spPr>
          <a:xfrm>
            <a:off x="479425" y="828675"/>
            <a:ext cx="5903913" cy="3321050"/>
          </a:xfrm>
        </p:spPr>
      </p:sp>
      <p:sp>
        <p:nvSpPr>
          <p:cNvPr id="3" name="Notizenplatzhalter 2">
            <a:extLst>
              <a:ext uri="{FF2B5EF4-FFF2-40B4-BE49-F238E27FC236}">
                <a16:creationId xmlns:a16="http://schemas.microsoft.com/office/drawing/2014/main" id="{B192C6E5-41C9-8DAA-168A-5004706ADCA9}"/>
              </a:ext>
            </a:extLst>
          </p:cNvPr>
          <p:cNvSpPr>
            <a:spLocks noGrp="1"/>
          </p:cNvSpPr>
          <p:nvPr>
            <p:ph type="body" idx="1"/>
          </p:nvPr>
        </p:nvSpPr>
        <p:spPr/>
        <p:txBody>
          <a:bodyPr/>
          <a:lstStyle/>
          <a:p>
            <a:endParaRPr lang="de-AT" sz="1200" b="1" i="0" kern="1200" dirty="0">
              <a:solidFill>
                <a:schemeClr val="tx1"/>
              </a:solidFill>
              <a:effectLst/>
              <a:latin typeface="+mn-lt"/>
              <a:ea typeface="+mn-ea"/>
              <a:cs typeface="+mn-cs"/>
            </a:endParaRPr>
          </a:p>
          <a:p>
            <a:r>
              <a:rPr lang="de-AT" sz="1200" b="1" i="0" kern="1200" dirty="0">
                <a:solidFill>
                  <a:schemeClr val="tx1"/>
                </a:solidFill>
                <a:effectLst/>
                <a:latin typeface="+mn-lt"/>
                <a:ea typeface="+mn-ea"/>
                <a:cs typeface="+mn-cs"/>
              </a:rPr>
              <a:t>Smart City Graz 2050: </a:t>
            </a:r>
            <a:r>
              <a:rPr lang="de-AT" sz="1200" b="0" i="0" kern="1200" dirty="0">
                <a:solidFill>
                  <a:schemeClr val="tx1"/>
                </a:solidFill>
                <a:effectLst/>
                <a:latin typeface="+mn-lt"/>
                <a:ea typeface="+mn-ea"/>
                <a:cs typeface="+mn-cs"/>
              </a:rPr>
              <a:t>Wagner </a:t>
            </a:r>
            <a:r>
              <a:rPr lang="de-AT" sz="1200" b="0" i="0" kern="1200" dirty="0" err="1">
                <a:solidFill>
                  <a:schemeClr val="tx1"/>
                </a:solidFill>
                <a:effectLst/>
                <a:latin typeface="+mn-lt"/>
                <a:ea typeface="+mn-ea"/>
                <a:cs typeface="+mn-cs"/>
              </a:rPr>
              <a:t>Biro</a:t>
            </a:r>
            <a:r>
              <a:rPr lang="de-AT" sz="1200" b="0" i="0" kern="1200" dirty="0">
                <a:solidFill>
                  <a:schemeClr val="tx1"/>
                </a:solidFill>
                <a:effectLst/>
                <a:latin typeface="+mn-lt"/>
                <a:ea typeface="+mn-ea"/>
                <a:cs typeface="+mn-cs"/>
              </a:rPr>
              <a:t> Areal – hinter Bahnhof</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Verdichtung von innerstädtischen, infrastrukturell bestens ausgestatteten Lagen. Hier sollen energieeffiziente, ressourcenschonende und emissionsarme Stadtquartiere mit höchster Lebensqualität realisiert werden.</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a:t>
            </a:r>
            <a:r>
              <a:rPr lang="de-AT" sz="1200" b="0" i="0" kern="1200" baseline="0" dirty="0">
                <a:solidFill>
                  <a:schemeClr val="tx1"/>
                </a:solidFill>
                <a:effectLst/>
                <a:latin typeface="+mn-lt"/>
                <a:ea typeface="+mn-ea"/>
                <a:cs typeface="+mn-cs"/>
              </a:rPr>
              <a:t> BSP: Begleitrollmaterial Seestadt Aspern Wien → Lastenfahrräder, E-Tankstellen für Fahrräder &amp; Autos etc.</a:t>
            </a:r>
            <a:endParaRPr lang="de-AT" dirty="0"/>
          </a:p>
          <a:p>
            <a:endParaRPr lang="en-GB" dirty="0"/>
          </a:p>
        </p:txBody>
      </p:sp>
      <p:sp>
        <p:nvSpPr>
          <p:cNvPr id="4" name="Foliennummernplatzhalter 3">
            <a:extLst>
              <a:ext uri="{FF2B5EF4-FFF2-40B4-BE49-F238E27FC236}">
                <a16:creationId xmlns:a16="http://schemas.microsoft.com/office/drawing/2014/main" id="{6C76BD8A-11B3-E8D8-E27B-D2A0D705EA02}"/>
              </a:ext>
            </a:extLst>
          </p:cNvPr>
          <p:cNvSpPr>
            <a:spLocks noGrp="1"/>
          </p:cNvSpPr>
          <p:nvPr>
            <p:ph type="sldNum" sz="quarter" idx="5"/>
          </p:nvPr>
        </p:nvSpPr>
        <p:spPr/>
        <p:txBody>
          <a:bodyPr/>
          <a:lstStyle/>
          <a:p>
            <a:fld id="{160CD836-151D-406C-BB8C-1AD153EDB684}" type="slidenum">
              <a:rPr lang="de-DE" smtClean="0"/>
              <a:pPr/>
              <a:t>34</a:t>
            </a:fld>
            <a:endParaRPr lang="de-DE" dirty="0"/>
          </a:p>
        </p:txBody>
      </p:sp>
    </p:spTree>
    <p:extLst>
      <p:ext uri="{BB962C8B-B14F-4D97-AF65-F5344CB8AC3E}">
        <p14:creationId xmlns:p14="http://schemas.microsoft.com/office/powerpoint/2010/main" val="486361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de-AT" sz="1200" b="1" i="0" kern="1200" dirty="0">
              <a:solidFill>
                <a:schemeClr val="tx1"/>
              </a:solidFill>
              <a:effectLst/>
              <a:latin typeface="+mn-lt"/>
              <a:ea typeface="+mn-ea"/>
              <a:cs typeface="+mn-cs"/>
            </a:endParaRPr>
          </a:p>
          <a:p>
            <a:r>
              <a:rPr lang="de-AT" sz="1200" b="1" i="0" kern="1200" dirty="0">
                <a:solidFill>
                  <a:schemeClr val="tx1"/>
                </a:solidFill>
                <a:effectLst/>
                <a:latin typeface="+mn-lt"/>
                <a:ea typeface="+mn-ea"/>
                <a:cs typeface="+mn-cs"/>
              </a:rPr>
              <a:t>Smart City Graz 2050: </a:t>
            </a:r>
            <a:r>
              <a:rPr lang="de-AT" sz="1200" b="0" i="0" kern="1200" dirty="0">
                <a:solidFill>
                  <a:schemeClr val="tx1"/>
                </a:solidFill>
                <a:effectLst/>
                <a:latin typeface="+mn-lt"/>
                <a:ea typeface="+mn-ea"/>
                <a:cs typeface="+mn-cs"/>
              </a:rPr>
              <a:t>Wagner </a:t>
            </a:r>
            <a:r>
              <a:rPr lang="de-AT" sz="1200" b="0" i="0" kern="1200" dirty="0" err="1">
                <a:solidFill>
                  <a:schemeClr val="tx1"/>
                </a:solidFill>
                <a:effectLst/>
                <a:latin typeface="+mn-lt"/>
                <a:ea typeface="+mn-ea"/>
                <a:cs typeface="+mn-cs"/>
              </a:rPr>
              <a:t>Biro</a:t>
            </a:r>
            <a:r>
              <a:rPr lang="de-AT" sz="1200" b="0" i="0" kern="1200" dirty="0">
                <a:solidFill>
                  <a:schemeClr val="tx1"/>
                </a:solidFill>
                <a:effectLst/>
                <a:latin typeface="+mn-lt"/>
                <a:ea typeface="+mn-ea"/>
                <a:cs typeface="+mn-cs"/>
              </a:rPr>
              <a:t> Areal – hinter Bahnhof</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Verdichtung von innerstädtischen, infrastrukturell bestens ausgestatteten Lagen. Hier sollen energieeffiziente, ressourcenschonende und emissionsarme Stadtquartiere mit höchster Lebensqualität realisiert werden.</a:t>
            </a:r>
          </a:p>
          <a:p>
            <a:endParaRPr lang="de-AT" sz="1200" b="0" i="0" kern="1200" dirty="0">
              <a:solidFill>
                <a:schemeClr val="tx1"/>
              </a:solidFill>
              <a:effectLst/>
              <a:latin typeface="+mn-lt"/>
              <a:ea typeface="+mn-ea"/>
              <a:cs typeface="+mn-cs"/>
            </a:endParaRPr>
          </a:p>
          <a:p>
            <a:r>
              <a:rPr lang="de-AT" sz="1200" b="0" i="0" kern="1200" dirty="0">
                <a:solidFill>
                  <a:schemeClr val="tx1"/>
                </a:solidFill>
                <a:effectLst/>
                <a:latin typeface="+mn-lt"/>
                <a:ea typeface="+mn-ea"/>
                <a:cs typeface="+mn-cs"/>
              </a:rPr>
              <a:t>#</a:t>
            </a:r>
            <a:r>
              <a:rPr lang="de-AT" sz="1200" b="0" i="0" kern="1200" baseline="0" dirty="0">
                <a:solidFill>
                  <a:schemeClr val="tx1"/>
                </a:solidFill>
                <a:effectLst/>
                <a:latin typeface="+mn-lt"/>
                <a:ea typeface="+mn-ea"/>
                <a:cs typeface="+mn-cs"/>
              </a:rPr>
              <a:t> BSP: Begleitrollmaterial Seestadt Aspern Wien → Lastenfahrräder, E-Tankstellen für Fahrräder &amp; Autos etc.</a:t>
            </a:r>
            <a:endParaRPr lang="de-AT" dirty="0"/>
          </a:p>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35</a:t>
            </a:fld>
            <a:endParaRPr lang="de-DE" dirty="0"/>
          </a:p>
        </p:txBody>
      </p:sp>
    </p:spTree>
    <p:extLst>
      <p:ext uri="{BB962C8B-B14F-4D97-AF65-F5344CB8AC3E}">
        <p14:creationId xmlns:p14="http://schemas.microsoft.com/office/powerpoint/2010/main" val="4273314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These are the primary causes of climate change, accounting for up to 76% of all carbon emissions. Despite occupying fewer than 2% of the Earth’s area, they account for 75% of world natural resource usage and 50% of global garbage generation.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42</a:t>
            </a:fld>
            <a:endParaRPr lang="de-DE" dirty="0"/>
          </a:p>
        </p:txBody>
      </p:sp>
    </p:spTree>
    <p:extLst>
      <p:ext uri="{BB962C8B-B14F-4D97-AF65-F5344CB8AC3E}">
        <p14:creationId xmlns:p14="http://schemas.microsoft.com/office/powerpoint/2010/main" val="2889548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Intro Circularity</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Intro Circularity</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Intro Circularity</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Intro Circularity</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ntnu.edu/civil-security/urban-infrastructure" TargetMode="Externa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hyperlink" Target="https://www.nature.com/articles/s42949-024-00145-0/figures/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hyperlink" Target="https://emf.thirdlight.com/file/24/xTyQj3oxiYNMO1xTFs9xT5LF3C/Towards%20the%20circular%20economy%20Vol%201%3A%20an%20economic%20and%20business%20rationale%20for%20an%20accelerated%20transition.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10.1016/j.resconrec.2020.104917"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vCzmxg9y7g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Smart_city"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ime.com/collection/davos-2019/5502592/china-social-credit-score/" TargetMode="Externa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hyperlink" Target="https://digitales.wien.gv.at/e-government/virtuelles-am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https://www.wienerstadtwerke.at/eportal3/ep/contentView.do/pageTypeId/71282/programId/73021/contentTypeId/1001/channelId/-51344/contentId/75486"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youtube.com/watch?v=S4xoTGeBWJY"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worldometers.info/world-population/"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sei.org/wp-content/uploads/2021/11/eviatlasmap2021-08-16.html"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oecd.org/publications/cities-in-the-world-d0efcbda-en.htm"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relondon.gov.uk/resources/londons-circular-economy-route-map"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AZM3WqDbHic"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democracy.cityoflondon.gov.uk/documents/s212509/Circular+Economy+Framework+FINAL.pdf" TargetMode="External"/><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en.wikipedia.org/wiki/City_of_London#/map/0"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urworldindata.org/urbanization"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youtube.com/watch?v=mU3J5aWc9wc" TargetMode="Externa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ww.youtube.com/watch?v=PUBEA42O3YM"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tonspur-n.eu/@TonspurN/episodes/folge-114-kreislauf-statt-abriss-7oiph"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un.org/development/desa/pd/sites/www.un.org.development.desa.pd/files/files/documents/2020/Jan/un_2018_worldcities_databooklet.pdf"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816000" y="2709000"/>
            <a:ext cx="4679326" cy="1440000"/>
          </a:xfrm>
        </p:spPr>
        <p:txBody>
          <a:bodyPr/>
          <a:lstStyle/>
          <a:p>
            <a:r>
              <a:rPr lang="en-GB" dirty="0"/>
              <a:t>From Circular Products to Circular Cities</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p:txBody>
          <a:bodyPr/>
          <a:lstStyle/>
          <a:p>
            <a:r>
              <a:rPr lang="en-GB" dirty="0"/>
              <a:t>IL “Introduction to Circular Economy”</a:t>
            </a:r>
            <a:br>
              <a:rPr lang="en-GB" dirty="0"/>
            </a:br>
            <a:r>
              <a:rPr lang="en-GB" dirty="0"/>
              <a:t>WS 24-25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extLst>
              <a:ext uri="{FF2B5EF4-FFF2-40B4-BE49-F238E27FC236}">
                <a16:creationId xmlns:a16="http://schemas.microsoft.com/office/drawing/2014/main" id="{A4745F24-D207-A9C3-7B8F-2B847985E1BF}"/>
              </a:ext>
            </a:extLst>
          </p:cNvPr>
          <p:cNvPicPr>
            <a:picLocks noChangeAspect="1"/>
          </p:cNvPicPr>
          <p:nvPr/>
        </p:nvPicPr>
        <p:blipFill rotWithShape="1">
          <a:blip r:embed="rId2">
            <a:extLst>
              <a:ext uri="{28A0092B-C50C-407E-A947-70E740481C1C}">
                <a14:useLocalDpi xmlns:a14="http://schemas.microsoft.com/office/drawing/2010/main" val="0"/>
              </a:ext>
            </a:extLst>
          </a:blip>
          <a:srcRect l="4896" t="4200" r="8407" b="6562"/>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3"/>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96DDF-15F0-D560-4D2F-B1D8E2E36A2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CFBD8A7-ABA4-CE1C-29D9-05EFCBD9A253}"/>
              </a:ext>
            </a:extLst>
          </p:cNvPr>
          <p:cNvSpPr>
            <a:spLocks noGrp="1"/>
          </p:cNvSpPr>
          <p:nvPr>
            <p:ph type="sldNum" sz="quarter" idx="12"/>
          </p:nvPr>
        </p:nvSpPr>
        <p:spPr/>
        <p:txBody>
          <a:bodyPr/>
          <a:lstStyle/>
          <a:p>
            <a:fld id="{D836C0FE-70CA-4950-82D6-CF602CC2B770}" type="slidenum">
              <a:rPr lang="de-DE" smtClean="0"/>
              <a:t>10</a:t>
            </a:fld>
            <a:endParaRPr lang="de-DE" dirty="0"/>
          </a:p>
        </p:txBody>
      </p:sp>
      <p:sp>
        <p:nvSpPr>
          <p:cNvPr id="3" name="Titel 2">
            <a:extLst>
              <a:ext uri="{FF2B5EF4-FFF2-40B4-BE49-F238E27FC236}">
                <a16:creationId xmlns:a16="http://schemas.microsoft.com/office/drawing/2014/main" id="{B44CD692-9F3C-1814-0956-17CC95AB0A78}"/>
              </a:ext>
            </a:extLst>
          </p:cNvPr>
          <p:cNvSpPr>
            <a:spLocks noGrp="1"/>
          </p:cNvSpPr>
          <p:nvPr>
            <p:ph type="title"/>
          </p:nvPr>
        </p:nvSpPr>
        <p:spPr>
          <a:xfrm>
            <a:off x="695326" y="549000"/>
            <a:ext cx="9432674" cy="792000"/>
          </a:xfrm>
        </p:spPr>
        <p:txBody>
          <a:bodyPr/>
          <a:lstStyle/>
          <a:p>
            <a:r>
              <a:rPr lang="en-GB" dirty="0"/>
              <a:t>The Mega-Future</a:t>
            </a:r>
          </a:p>
        </p:txBody>
      </p:sp>
      <p:sp>
        <p:nvSpPr>
          <p:cNvPr id="5" name="Datumsplatzhalter 4">
            <a:extLst>
              <a:ext uri="{FF2B5EF4-FFF2-40B4-BE49-F238E27FC236}">
                <a16:creationId xmlns:a16="http://schemas.microsoft.com/office/drawing/2014/main" id="{E6A9BE29-325D-3C29-15F9-BE82F7E589B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8A4B5B8B-9F01-6BFF-F959-4B15B3FC6852}"/>
              </a:ext>
            </a:extLst>
          </p:cNvPr>
          <p:cNvSpPr>
            <a:spLocks noGrp="1"/>
          </p:cNvSpPr>
          <p:nvPr>
            <p:ph type="ftr" sz="quarter" idx="11"/>
          </p:nvPr>
        </p:nvSpPr>
        <p:spPr/>
        <p:txBody>
          <a:bodyPr/>
          <a:lstStyle/>
          <a:p>
            <a:r>
              <a:rPr lang="de-DE"/>
              <a:t>KMH / Intro Circularity</a:t>
            </a:r>
            <a:endParaRPr lang="de-DE" dirty="0"/>
          </a:p>
        </p:txBody>
      </p:sp>
      <p:pic>
        <p:nvPicPr>
          <p:cNvPr id="9" name="Inhaltsplatzhalter 8">
            <a:extLst>
              <a:ext uri="{FF2B5EF4-FFF2-40B4-BE49-F238E27FC236}">
                <a16:creationId xmlns:a16="http://schemas.microsoft.com/office/drawing/2014/main" id="{84926895-D2A5-6E87-0947-0EFDA2EF3A63}"/>
              </a:ext>
            </a:extLst>
          </p:cNvPr>
          <p:cNvPicPr>
            <a:picLocks noGrp="1" noChangeAspect="1"/>
          </p:cNvPicPr>
          <p:nvPr>
            <p:ph idx="1"/>
          </p:nvPr>
        </p:nvPicPr>
        <p:blipFill>
          <a:blip r:embed="rId2"/>
          <a:stretch>
            <a:fillRect/>
          </a:stretch>
        </p:blipFill>
        <p:spPr>
          <a:xfrm>
            <a:off x="4512000" y="274500"/>
            <a:ext cx="4994504" cy="5965885"/>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195906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6D6C803-EE15-E2AF-EDB1-ADCF47A127CA}"/>
              </a:ext>
            </a:extLst>
          </p:cNvPr>
          <p:cNvSpPr>
            <a:spLocks noGrp="1"/>
          </p:cNvSpPr>
          <p:nvPr>
            <p:ph type="sldNum" sz="quarter" idx="12"/>
          </p:nvPr>
        </p:nvSpPr>
        <p:spPr/>
        <p:txBody>
          <a:bodyPr/>
          <a:lstStyle/>
          <a:p>
            <a:fld id="{D836C0FE-70CA-4950-82D6-CF602CC2B770}" type="slidenum">
              <a:rPr lang="de-DE" smtClean="0"/>
              <a:t>11</a:t>
            </a:fld>
            <a:endParaRPr lang="de-DE" dirty="0"/>
          </a:p>
        </p:txBody>
      </p:sp>
      <p:sp>
        <p:nvSpPr>
          <p:cNvPr id="3" name="Titel 2">
            <a:extLst>
              <a:ext uri="{FF2B5EF4-FFF2-40B4-BE49-F238E27FC236}">
                <a16:creationId xmlns:a16="http://schemas.microsoft.com/office/drawing/2014/main" id="{CB964922-2CE6-26D7-761D-53214B4B2144}"/>
              </a:ext>
            </a:extLst>
          </p:cNvPr>
          <p:cNvSpPr>
            <a:spLocks noGrp="1"/>
          </p:cNvSpPr>
          <p:nvPr>
            <p:ph type="title"/>
          </p:nvPr>
        </p:nvSpPr>
        <p:spPr/>
        <p:txBody>
          <a:bodyPr/>
          <a:lstStyle/>
          <a:p>
            <a:r>
              <a:rPr lang="en-GB" dirty="0"/>
              <a:t>Beware: Cities  ≠ Cities</a:t>
            </a:r>
          </a:p>
        </p:txBody>
      </p:sp>
      <p:sp>
        <p:nvSpPr>
          <p:cNvPr id="5" name="Datumsplatzhalter 4">
            <a:extLst>
              <a:ext uri="{FF2B5EF4-FFF2-40B4-BE49-F238E27FC236}">
                <a16:creationId xmlns:a16="http://schemas.microsoft.com/office/drawing/2014/main" id="{FFEDEEA3-4620-EEA1-5C89-AD801FB03DBE}"/>
              </a:ext>
            </a:extLst>
          </p:cNvPr>
          <p:cNvSpPr>
            <a:spLocks noGrp="1"/>
          </p:cNvSpPr>
          <p:nvPr>
            <p:ph type="dt" sz="half" idx="10"/>
          </p:nvPr>
        </p:nvSpPr>
        <p:spPr/>
        <p:txBody>
          <a:bodyPr/>
          <a:lstStyle/>
          <a:p>
            <a:r>
              <a:rPr lang="de-DE"/>
              <a:t>(Höferl 2014)</a:t>
            </a:r>
            <a:endParaRPr lang="de-DE" dirty="0"/>
          </a:p>
        </p:txBody>
      </p:sp>
      <p:sp>
        <p:nvSpPr>
          <p:cNvPr id="6" name="Fußzeilenplatzhalter 5">
            <a:extLst>
              <a:ext uri="{FF2B5EF4-FFF2-40B4-BE49-F238E27FC236}">
                <a16:creationId xmlns:a16="http://schemas.microsoft.com/office/drawing/2014/main" id="{CAE4EE38-3724-87B4-B79E-3C0962F4305D}"/>
              </a:ext>
            </a:extLst>
          </p:cNvPr>
          <p:cNvSpPr>
            <a:spLocks noGrp="1"/>
          </p:cNvSpPr>
          <p:nvPr>
            <p:ph type="ftr" sz="quarter" idx="11"/>
          </p:nvPr>
        </p:nvSpPr>
        <p:spPr/>
        <p:txBody>
          <a:bodyPr/>
          <a:lstStyle/>
          <a:p>
            <a:r>
              <a:rPr lang="de-DE"/>
              <a:t>KMH / Intro Circularity</a:t>
            </a:r>
            <a:endParaRPr lang="de-DE" dirty="0"/>
          </a:p>
        </p:txBody>
      </p:sp>
      <p:pic>
        <p:nvPicPr>
          <p:cNvPr id="7" name="Inhaltsplatzhalter 4">
            <a:extLst>
              <a:ext uri="{FF2B5EF4-FFF2-40B4-BE49-F238E27FC236}">
                <a16:creationId xmlns:a16="http://schemas.microsoft.com/office/drawing/2014/main" id="{96CEB3CA-5C99-C605-47C5-0F3D6E80C0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59" t="1599" r="1751" b="3078"/>
          <a:stretch/>
        </p:blipFill>
        <p:spPr>
          <a:xfrm>
            <a:off x="1560000" y="1197000"/>
            <a:ext cx="8723918" cy="4823038"/>
          </a:xfrm>
          <a:prstGeom prst="rect">
            <a:avLst/>
          </a:prstGeom>
        </p:spPr>
      </p:pic>
    </p:spTree>
    <p:extLst>
      <p:ext uri="{BB962C8B-B14F-4D97-AF65-F5344CB8AC3E}">
        <p14:creationId xmlns:p14="http://schemas.microsoft.com/office/powerpoint/2010/main" val="1915778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4FB9EDB-16F6-91C6-E8B8-57D9917BF8FF}"/>
              </a:ext>
            </a:extLst>
          </p:cNvPr>
          <p:cNvSpPr>
            <a:spLocks noGrp="1"/>
          </p:cNvSpPr>
          <p:nvPr>
            <p:ph type="sldNum" sz="quarter" idx="12"/>
          </p:nvPr>
        </p:nvSpPr>
        <p:spPr/>
        <p:txBody>
          <a:bodyPr/>
          <a:lstStyle/>
          <a:p>
            <a:fld id="{D836C0FE-70CA-4950-82D6-CF602CC2B770}" type="slidenum">
              <a:rPr lang="de-DE" smtClean="0"/>
              <a:t>12</a:t>
            </a:fld>
            <a:endParaRPr lang="de-DE" dirty="0"/>
          </a:p>
        </p:txBody>
      </p:sp>
      <p:sp>
        <p:nvSpPr>
          <p:cNvPr id="3" name="Titel 2">
            <a:extLst>
              <a:ext uri="{FF2B5EF4-FFF2-40B4-BE49-F238E27FC236}">
                <a16:creationId xmlns:a16="http://schemas.microsoft.com/office/drawing/2014/main" id="{138E4661-E78B-41BC-8431-DB58145C241C}"/>
              </a:ext>
            </a:extLst>
          </p:cNvPr>
          <p:cNvSpPr>
            <a:spLocks noGrp="1"/>
          </p:cNvSpPr>
          <p:nvPr>
            <p:ph type="title"/>
          </p:nvPr>
        </p:nvSpPr>
        <p:spPr/>
        <p:txBody>
          <a:bodyPr/>
          <a:lstStyle/>
          <a:p>
            <a:r>
              <a:rPr lang="en-GB" dirty="0"/>
              <a:t>Cities as complex Systems</a:t>
            </a:r>
          </a:p>
        </p:txBody>
      </p:sp>
      <p:sp>
        <p:nvSpPr>
          <p:cNvPr id="5" name="Datumsplatzhalter 4">
            <a:extLst>
              <a:ext uri="{FF2B5EF4-FFF2-40B4-BE49-F238E27FC236}">
                <a16:creationId xmlns:a16="http://schemas.microsoft.com/office/drawing/2014/main" id="{AC34C7A7-626B-638F-D2C5-2FA5C2D0AB30}"/>
              </a:ext>
            </a:extLst>
          </p:cNvPr>
          <p:cNvSpPr>
            <a:spLocks noGrp="1"/>
          </p:cNvSpPr>
          <p:nvPr>
            <p:ph type="dt" sz="half" idx="10"/>
          </p:nvPr>
        </p:nvSpPr>
        <p:spPr/>
        <p:txBody>
          <a:bodyPr/>
          <a:lstStyle/>
          <a:p>
            <a:r>
              <a:rPr lang="de-DE"/>
              <a:t>(Bai et al., 2016)</a:t>
            </a:r>
            <a:endParaRPr lang="de-DE" dirty="0"/>
          </a:p>
        </p:txBody>
      </p:sp>
      <p:sp>
        <p:nvSpPr>
          <p:cNvPr id="6" name="Fußzeilenplatzhalter 5">
            <a:extLst>
              <a:ext uri="{FF2B5EF4-FFF2-40B4-BE49-F238E27FC236}">
                <a16:creationId xmlns:a16="http://schemas.microsoft.com/office/drawing/2014/main" id="{6092BF05-F2F5-89E6-C920-E59DF516444D}"/>
              </a:ext>
            </a:extLst>
          </p:cNvPr>
          <p:cNvSpPr>
            <a:spLocks noGrp="1"/>
          </p:cNvSpPr>
          <p:nvPr>
            <p:ph type="ftr" sz="quarter" idx="11"/>
          </p:nvPr>
        </p:nvSpPr>
        <p:spPr/>
        <p:txBody>
          <a:bodyPr/>
          <a:lstStyle/>
          <a:p>
            <a:r>
              <a:rPr lang="de-DE"/>
              <a:t>KMH / Intro Circularity</a:t>
            </a:r>
            <a:endParaRPr lang="de-DE" dirty="0"/>
          </a:p>
        </p:txBody>
      </p:sp>
      <p:pic>
        <p:nvPicPr>
          <p:cNvPr id="1026" name="Picture 2">
            <a:extLst>
              <a:ext uri="{FF2B5EF4-FFF2-40B4-BE49-F238E27FC236}">
                <a16:creationId xmlns:a16="http://schemas.microsoft.com/office/drawing/2014/main" id="{1F5623B3-4EE0-2785-A7C5-29B0C11AB48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42" t="2428" r="642" b="6824"/>
          <a:stretch/>
        </p:blipFill>
        <p:spPr bwMode="auto">
          <a:xfrm>
            <a:off x="2136000" y="1629000"/>
            <a:ext cx="7560000" cy="4188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52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37F72-D612-37AE-5E1B-A686E19D985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7952924-68B2-2932-1E2F-1074BE6613C7}"/>
              </a:ext>
            </a:extLst>
          </p:cNvPr>
          <p:cNvSpPr>
            <a:spLocks noGrp="1"/>
          </p:cNvSpPr>
          <p:nvPr>
            <p:ph type="sldNum" sz="quarter" idx="12"/>
          </p:nvPr>
        </p:nvSpPr>
        <p:spPr/>
        <p:txBody>
          <a:bodyPr/>
          <a:lstStyle/>
          <a:p>
            <a:fld id="{D836C0FE-70CA-4950-82D6-CF602CC2B770}" type="slidenum">
              <a:rPr lang="de-DE" smtClean="0"/>
              <a:t>13</a:t>
            </a:fld>
            <a:endParaRPr lang="de-DE" dirty="0"/>
          </a:p>
        </p:txBody>
      </p:sp>
      <p:sp>
        <p:nvSpPr>
          <p:cNvPr id="3" name="Titel 2">
            <a:extLst>
              <a:ext uri="{FF2B5EF4-FFF2-40B4-BE49-F238E27FC236}">
                <a16:creationId xmlns:a16="http://schemas.microsoft.com/office/drawing/2014/main" id="{6434F1AB-078C-B8C8-89A0-C2FEF67FE7DE}"/>
              </a:ext>
            </a:extLst>
          </p:cNvPr>
          <p:cNvSpPr>
            <a:spLocks noGrp="1"/>
          </p:cNvSpPr>
          <p:nvPr>
            <p:ph type="title"/>
          </p:nvPr>
        </p:nvSpPr>
        <p:spPr/>
        <p:txBody>
          <a:bodyPr/>
          <a:lstStyle/>
          <a:p>
            <a:r>
              <a:rPr lang="en-GB" dirty="0"/>
              <a:t>Cities as complex technical and ecological Systems</a:t>
            </a:r>
          </a:p>
        </p:txBody>
      </p:sp>
      <p:sp>
        <p:nvSpPr>
          <p:cNvPr id="5" name="Datumsplatzhalter 4">
            <a:extLst>
              <a:ext uri="{FF2B5EF4-FFF2-40B4-BE49-F238E27FC236}">
                <a16:creationId xmlns:a16="http://schemas.microsoft.com/office/drawing/2014/main" id="{2D2D2232-17EE-F7FF-B0E7-07DC0A04B915}"/>
              </a:ext>
            </a:extLst>
          </p:cNvPr>
          <p:cNvSpPr>
            <a:spLocks noGrp="1"/>
          </p:cNvSpPr>
          <p:nvPr>
            <p:ph type="dt" sz="half" idx="10"/>
          </p:nvPr>
        </p:nvSpPr>
        <p:spPr/>
        <p:txBody>
          <a:bodyPr/>
          <a:lstStyle/>
          <a:p>
            <a:r>
              <a:rPr lang="nl-NL"/>
              <a:t>(NTU, n.d.; Cook et al., 2024)</a:t>
            </a:r>
            <a:endParaRPr lang="de-DE" dirty="0"/>
          </a:p>
        </p:txBody>
      </p:sp>
      <p:sp>
        <p:nvSpPr>
          <p:cNvPr id="6" name="Fußzeilenplatzhalter 5">
            <a:extLst>
              <a:ext uri="{FF2B5EF4-FFF2-40B4-BE49-F238E27FC236}">
                <a16:creationId xmlns:a16="http://schemas.microsoft.com/office/drawing/2014/main" id="{BD86108C-A328-CDDF-7A6A-0B85A3C6EAB6}"/>
              </a:ext>
            </a:extLst>
          </p:cNvPr>
          <p:cNvSpPr>
            <a:spLocks noGrp="1"/>
          </p:cNvSpPr>
          <p:nvPr>
            <p:ph type="ftr" sz="quarter" idx="11"/>
          </p:nvPr>
        </p:nvSpPr>
        <p:spPr/>
        <p:txBody>
          <a:bodyPr/>
          <a:lstStyle/>
          <a:p>
            <a:r>
              <a:rPr lang="de-DE"/>
              <a:t>KMH / Intro Circularity</a:t>
            </a:r>
            <a:endParaRPr lang="de-DE" dirty="0"/>
          </a:p>
        </p:txBody>
      </p:sp>
      <p:pic>
        <p:nvPicPr>
          <p:cNvPr id="9" name="Content Placeholder 8">
            <a:hlinkClick r:id="rId2"/>
            <a:extLst>
              <a:ext uri="{FF2B5EF4-FFF2-40B4-BE49-F238E27FC236}">
                <a16:creationId xmlns:a16="http://schemas.microsoft.com/office/drawing/2014/main" id="{4B0D3177-F333-425A-1659-30C42892A85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93557" y="1413000"/>
            <a:ext cx="3896289" cy="4535488"/>
          </a:xfrm>
        </p:spPr>
      </p:pic>
      <p:pic>
        <p:nvPicPr>
          <p:cNvPr id="2052" name="Picture 4" descr="Fig. 1">
            <a:hlinkClick r:id="rId4"/>
            <a:extLst>
              <a:ext uri="{FF2B5EF4-FFF2-40B4-BE49-F238E27FC236}">
                <a16:creationId xmlns:a16="http://schemas.microsoft.com/office/drawing/2014/main" id="{674C1CBC-9C41-6E91-4464-7E8873D27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4000" y="1655488"/>
            <a:ext cx="6286463" cy="429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113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58D66-6A5B-3D07-4616-34519FAC2D4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58381A8-41F0-CE90-1F89-481F7AF1B759}"/>
              </a:ext>
            </a:extLst>
          </p:cNvPr>
          <p:cNvSpPr>
            <a:spLocks noGrp="1"/>
          </p:cNvSpPr>
          <p:nvPr>
            <p:ph type="sldNum" sz="quarter" idx="12"/>
          </p:nvPr>
        </p:nvSpPr>
        <p:spPr/>
        <p:txBody>
          <a:bodyPr/>
          <a:lstStyle/>
          <a:p>
            <a:fld id="{D836C0FE-70CA-4950-82D6-CF602CC2B770}" type="slidenum">
              <a:rPr lang="de-DE" smtClean="0"/>
              <a:t>14</a:t>
            </a:fld>
            <a:endParaRPr lang="de-DE" dirty="0"/>
          </a:p>
        </p:txBody>
      </p:sp>
      <p:sp>
        <p:nvSpPr>
          <p:cNvPr id="3" name="Titel 2">
            <a:extLst>
              <a:ext uri="{FF2B5EF4-FFF2-40B4-BE49-F238E27FC236}">
                <a16:creationId xmlns:a16="http://schemas.microsoft.com/office/drawing/2014/main" id="{3EA9F3FF-148A-5516-F345-690568475FF0}"/>
              </a:ext>
            </a:extLst>
          </p:cNvPr>
          <p:cNvSpPr>
            <a:spLocks noGrp="1"/>
          </p:cNvSpPr>
          <p:nvPr>
            <p:ph type="title"/>
          </p:nvPr>
        </p:nvSpPr>
        <p:spPr/>
        <p:txBody>
          <a:bodyPr/>
          <a:lstStyle/>
          <a:p>
            <a:r>
              <a:rPr lang="en-GB" dirty="0"/>
              <a:t>Cities as complex social Systems</a:t>
            </a:r>
          </a:p>
        </p:txBody>
      </p:sp>
      <p:sp>
        <p:nvSpPr>
          <p:cNvPr id="5" name="Datumsplatzhalter 4">
            <a:extLst>
              <a:ext uri="{FF2B5EF4-FFF2-40B4-BE49-F238E27FC236}">
                <a16:creationId xmlns:a16="http://schemas.microsoft.com/office/drawing/2014/main" id="{918EC4E0-5A6C-18B6-FEC1-4DE0690773BB}"/>
              </a:ext>
            </a:extLst>
          </p:cNvPr>
          <p:cNvSpPr>
            <a:spLocks noGrp="1"/>
          </p:cNvSpPr>
          <p:nvPr>
            <p:ph type="dt" sz="half" idx="10"/>
          </p:nvPr>
        </p:nvSpPr>
        <p:spPr/>
        <p:txBody>
          <a:bodyPr/>
          <a:lstStyle/>
          <a:p>
            <a:r>
              <a:rPr lang="nl-NL"/>
              <a:t>(Weichhart 2009; Todeschini, 2013)</a:t>
            </a:r>
            <a:endParaRPr lang="de-DE" dirty="0"/>
          </a:p>
        </p:txBody>
      </p:sp>
      <p:sp>
        <p:nvSpPr>
          <p:cNvPr id="6" name="Fußzeilenplatzhalter 5">
            <a:extLst>
              <a:ext uri="{FF2B5EF4-FFF2-40B4-BE49-F238E27FC236}">
                <a16:creationId xmlns:a16="http://schemas.microsoft.com/office/drawing/2014/main" id="{C4B1FD53-2D6C-793F-CE0C-B1CE656641C7}"/>
              </a:ext>
            </a:extLst>
          </p:cNvPr>
          <p:cNvSpPr>
            <a:spLocks noGrp="1"/>
          </p:cNvSpPr>
          <p:nvPr>
            <p:ph type="ftr" sz="quarter" idx="11"/>
          </p:nvPr>
        </p:nvSpPr>
        <p:spPr/>
        <p:txBody>
          <a:bodyPr/>
          <a:lstStyle/>
          <a:p>
            <a:r>
              <a:rPr lang="de-DE"/>
              <a:t>KMH / Intro Circularity</a:t>
            </a:r>
            <a:endParaRPr lang="de-DE" dirty="0"/>
          </a:p>
        </p:txBody>
      </p:sp>
      <p:pic>
        <p:nvPicPr>
          <p:cNvPr id="8" name="Picture 2">
            <a:extLst>
              <a:ext uri="{FF2B5EF4-FFF2-40B4-BE49-F238E27FC236}">
                <a16:creationId xmlns:a16="http://schemas.microsoft.com/office/drawing/2014/main" id="{C9396D3A-7B17-A34D-331E-5AF75766755A}"/>
              </a:ext>
            </a:extLst>
          </p:cNvPr>
          <p:cNvPicPr>
            <a:picLocks noGrp="1"/>
          </p:cNvPicPr>
          <p:nvPr>
            <p:ph idx="1"/>
          </p:nvPr>
        </p:nvPicPr>
        <p:blipFill>
          <a:blip r:embed="rId2">
            <a:clrChange>
              <a:clrFrom>
                <a:srgbClr val="FFFFCC"/>
              </a:clrFrom>
              <a:clrTo>
                <a:srgbClr val="FFFFCC">
                  <a:alpha val="0"/>
                </a:srgbClr>
              </a:clrTo>
            </a:clrChange>
          </a:blip>
          <a:stretch>
            <a:fillRect/>
          </a:stretch>
        </p:blipFill>
        <p:spPr bwMode="gray">
          <a:xfrm>
            <a:off x="703961" y="1773000"/>
            <a:ext cx="5112675" cy="3710563"/>
          </a:xfrm>
          <a:prstGeom prst="rect">
            <a:avLst/>
          </a:prstGeom>
        </p:spPr>
      </p:pic>
      <p:pic>
        <p:nvPicPr>
          <p:cNvPr id="12" name="Grafik 11">
            <a:extLst>
              <a:ext uri="{FF2B5EF4-FFF2-40B4-BE49-F238E27FC236}">
                <a16:creationId xmlns:a16="http://schemas.microsoft.com/office/drawing/2014/main" id="{5DD12E1F-30A9-5304-189D-44387AF9BE1B}"/>
              </a:ext>
            </a:extLst>
          </p:cNvPr>
          <p:cNvPicPr>
            <a:picLocks noChangeAspect="1"/>
          </p:cNvPicPr>
          <p:nvPr/>
        </p:nvPicPr>
        <p:blipFill>
          <a:blip r:embed="rId3"/>
          <a:stretch>
            <a:fillRect/>
          </a:stretch>
        </p:blipFill>
        <p:spPr>
          <a:xfrm>
            <a:off x="7032000" y="912343"/>
            <a:ext cx="3683572" cy="5157000"/>
          </a:xfrm>
          <a:prstGeom prst="rect">
            <a:avLst/>
          </a:prstGeom>
        </p:spPr>
      </p:pic>
    </p:spTree>
    <p:extLst>
      <p:ext uri="{BB962C8B-B14F-4D97-AF65-F5344CB8AC3E}">
        <p14:creationId xmlns:p14="http://schemas.microsoft.com/office/powerpoint/2010/main" val="3090684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32E550-88DD-6EB8-08A3-61DD8B71C592}"/>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95563E7F-9CB9-764E-7EAD-9673B8F8136A}"/>
              </a:ext>
            </a:extLst>
          </p:cNvPr>
          <p:cNvSpPr>
            <a:spLocks noGrp="1"/>
          </p:cNvSpPr>
          <p:nvPr>
            <p:ph type="title"/>
          </p:nvPr>
        </p:nvSpPr>
        <p:spPr/>
        <p:txBody>
          <a:bodyPr/>
          <a:lstStyle/>
          <a:p>
            <a:r>
              <a:rPr lang="en-GB" dirty="0"/>
              <a:t>Urban resource hunger</a:t>
            </a:r>
          </a:p>
        </p:txBody>
      </p:sp>
      <p:sp>
        <p:nvSpPr>
          <p:cNvPr id="4" name="Inhaltsplatzhalter 3">
            <a:extLst>
              <a:ext uri="{FF2B5EF4-FFF2-40B4-BE49-F238E27FC236}">
                <a16:creationId xmlns:a16="http://schemas.microsoft.com/office/drawing/2014/main" id="{7C9C13A5-48AE-719C-1C28-465C54F5501A}"/>
              </a:ext>
            </a:extLst>
          </p:cNvPr>
          <p:cNvSpPr>
            <a:spLocks noGrp="1"/>
          </p:cNvSpPr>
          <p:nvPr>
            <p:ph idx="1"/>
          </p:nvPr>
        </p:nvSpPr>
        <p:spPr>
          <a:xfrm>
            <a:off x="695324" y="1341001"/>
            <a:ext cx="10800675" cy="4823264"/>
          </a:xfrm>
        </p:spPr>
        <p:txBody>
          <a:bodyPr/>
          <a:lstStyle/>
          <a:p>
            <a:pPr>
              <a:spcAft>
                <a:spcPts val="1600"/>
              </a:spcAft>
            </a:pPr>
            <a:r>
              <a:rPr lang="en-GB" dirty="0"/>
              <a:t>Urban </a:t>
            </a:r>
            <a:r>
              <a:rPr lang="en-GB" b="1" dirty="0"/>
              <a:t>population will rise</a:t>
            </a:r>
            <a:r>
              <a:rPr lang="en-GB" dirty="0"/>
              <a:t>: 55% in 2025 to 68% in 2050</a:t>
            </a:r>
          </a:p>
          <a:p>
            <a:pPr>
              <a:spcAft>
                <a:spcPts val="1600"/>
              </a:spcAft>
            </a:pPr>
            <a:r>
              <a:rPr lang="en-GB" dirty="0"/>
              <a:t>70% to 75% of total natural </a:t>
            </a:r>
            <a:r>
              <a:rPr lang="en-GB" b="1" dirty="0"/>
              <a:t>resource consumption</a:t>
            </a:r>
          </a:p>
          <a:p>
            <a:pPr lvl="1">
              <a:spcAft>
                <a:spcPts val="1600"/>
              </a:spcAft>
            </a:pPr>
            <a:r>
              <a:rPr lang="en-GB" dirty="0"/>
              <a:t>From 40 million tonnes in 2010 to 90 billion tonnes in 2050</a:t>
            </a:r>
          </a:p>
          <a:p>
            <a:pPr>
              <a:spcAft>
                <a:spcPts val="1600"/>
              </a:spcAft>
            </a:pPr>
            <a:r>
              <a:rPr lang="en-GB" dirty="0"/>
              <a:t>75% of global primary </a:t>
            </a:r>
            <a:r>
              <a:rPr lang="en-GB" b="1" dirty="0"/>
              <a:t>energy use</a:t>
            </a:r>
          </a:p>
          <a:p>
            <a:pPr>
              <a:spcAft>
                <a:spcPts val="1600"/>
              </a:spcAft>
            </a:pPr>
            <a:r>
              <a:rPr lang="en-GB" dirty="0"/>
              <a:t>Greater </a:t>
            </a:r>
            <a:r>
              <a:rPr lang="en-GB" b="1" dirty="0"/>
              <a:t>exposure</a:t>
            </a:r>
            <a:r>
              <a:rPr lang="en-GB" dirty="0"/>
              <a:t> to environmental stressors e.g. air pollution, noise etc.</a:t>
            </a:r>
          </a:p>
          <a:p>
            <a:pPr>
              <a:spcAft>
                <a:spcPts val="1600"/>
              </a:spcAft>
            </a:pPr>
            <a:r>
              <a:rPr lang="en-GB" dirty="0"/>
              <a:t>Potential for greater </a:t>
            </a:r>
            <a:r>
              <a:rPr lang="en-GB" b="1" dirty="0"/>
              <a:t>resource efficiency </a:t>
            </a:r>
            <a:r>
              <a:rPr lang="en-GB" dirty="0"/>
              <a:t>due to higher densities</a:t>
            </a:r>
          </a:p>
          <a:p>
            <a:pPr lvl="1">
              <a:spcAft>
                <a:spcPts val="1600"/>
              </a:spcAft>
            </a:pPr>
            <a:r>
              <a:rPr lang="en-GB" dirty="0"/>
              <a:t>E.g. district heating, urban mining, mobility etc.</a:t>
            </a:r>
          </a:p>
        </p:txBody>
      </p:sp>
      <p:sp>
        <p:nvSpPr>
          <p:cNvPr id="5" name="Datumsplatzhalter 4">
            <a:extLst>
              <a:ext uri="{FF2B5EF4-FFF2-40B4-BE49-F238E27FC236}">
                <a16:creationId xmlns:a16="http://schemas.microsoft.com/office/drawing/2014/main" id="{A5F3E075-5105-232F-02E5-3ADCC276D53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E767B90-3DA3-1244-58AE-0D7501DB6BC6}"/>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885700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A4C1A43-EF9D-DD6F-0C09-4F0D01EB4F6C}"/>
              </a:ext>
            </a:extLst>
          </p:cNvPr>
          <p:cNvSpPr>
            <a:spLocks noGrp="1"/>
          </p:cNvSpPr>
          <p:nvPr>
            <p:ph type="sldNum" sz="quarter" idx="12"/>
          </p:nvPr>
        </p:nvSpPr>
        <p:spPr/>
        <p:txBody>
          <a:bodyPr/>
          <a:lstStyle/>
          <a:p>
            <a:fld id="{D836C0FE-70CA-4950-82D6-CF602CC2B770}" type="slidenum">
              <a:rPr lang="de-DE" smtClean="0"/>
              <a:t>16</a:t>
            </a:fld>
            <a:endParaRPr lang="de-DE" dirty="0"/>
          </a:p>
        </p:txBody>
      </p:sp>
      <p:sp>
        <p:nvSpPr>
          <p:cNvPr id="3" name="Titel 2">
            <a:extLst>
              <a:ext uri="{FF2B5EF4-FFF2-40B4-BE49-F238E27FC236}">
                <a16:creationId xmlns:a16="http://schemas.microsoft.com/office/drawing/2014/main" id="{4D9B40BD-A023-B4F4-6A3B-C9EC0445B8FF}"/>
              </a:ext>
            </a:extLst>
          </p:cNvPr>
          <p:cNvSpPr>
            <a:spLocks noGrp="1"/>
          </p:cNvSpPr>
          <p:nvPr>
            <p:ph type="title"/>
          </p:nvPr>
        </p:nvSpPr>
        <p:spPr/>
        <p:txBody>
          <a:bodyPr/>
          <a:lstStyle/>
          <a:p>
            <a:r>
              <a:rPr lang="en-GB" dirty="0"/>
              <a:t>Cities as metabolic Systems</a:t>
            </a:r>
          </a:p>
        </p:txBody>
      </p:sp>
      <p:pic>
        <p:nvPicPr>
          <p:cNvPr id="8" name="Content Placeholder 7">
            <a:extLst>
              <a:ext uri="{FF2B5EF4-FFF2-40B4-BE49-F238E27FC236}">
                <a16:creationId xmlns:a16="http://schemas.microsoft.com/office/drawing/2014/main" id="{50994E0B-9659-0AC3-E195-650247100855}"/>
              </a:ext>
            </a:extLst>
          </p:cNvPr>
          <p:cNvPicPr>
            <a:picLocks noGrp="1" noChangeAspect="1"/>
          </p:cNvPicPr>
          <p:nvPr>
            <p:ph idx="1"/>
          </p:nvPr>
        </p:nvPicPr>
        <p:blipFill>
          <a:blip r:embed="rId2"/>
          <a:stretch>
            <a:fillRect/>
          </a:stretch>
        </p:blipFill>
        <p:spPr>
          <a:xfrm>
            <a:off x="1920000" y="1341000"/>
            <a:ext cx="8666701" cy="4823263"/>
          </a:xfrm>
        </p:spPr>
      </p:pic>
      <p:sp>
        <p:nvSpPr>
          <p:cNvPr id="5" name="Datumsplatzhalter 4">
            <a:extLst>
              <a:ext uri="{FF2B5EF4-FFF2-40B4-BE49-F238E27FC236}">
                <a16:creationId xmlns:a16="http://schemas.microsoft.com/office/drawing/2014/main" id="{48A75468-2598-BF33-477C-67C56CD1C78C}"/>
              </a:ext>
            </a:extLst>
          </p:cNvPr>
          <p:cNvSpPr>
            <a:spLocks noGrp="1"/>
          </p:cNvSpPr>
          <p:nvPr>
            <p:ph type="dt" sz="half" idx="10"/>
          </p:nvPr>
        </p:nvSpPr>
        <p:spPr/>
        <p:txBody>
          <a:bodyPr/>
          <a:lstStyle/>
          <a:p>
            <a:r>
              <a:rPr lang="de-DE"/>
              <a:t>(Mayer et al. 2019:64)</a:t>
            </a:r>
            <a:endParaRPr lang="de-DE" dirty="0"/>
          </a:p>
        </p:txBody>
      </p:sp>
      <p:sp>
        <p:nvSpPr>
          <p:cNvPr id="6" name="Fußzeilenplatzhalter 5">
            <a:extLst>
              <a:ext uri="{FF2B5EF4-FFF2-40B4-BE49-F238E27FC236}">
                <a16:creationId xmlns:a16="http://schemas.microsoft.com/office/drawing/2014/main" id="{9EF06286-D1D7-72D1-D86D-03028C3BC693}"/>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254090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5A3DE-956E-3F2A-8DE8-812E5590E05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9B87DDC-3891-BE02-E750-D71CDC4F56A8}"/>
              </a:ext>
            </a:extLst>
          </p:cNvPr>
          <p:cNvSpPr>
            <a:spLocks noGrp="1"/>
          </p:cNvSpPr>
          <p:nvPr>
            <p:ph type="sldNum" sz="quarter" idx="12"/>
          </p:nvPr>
        </p:nvSpPr>
        <p:spPr/>
        <p:txBody>
          <a:bodyPr/>
          <a:lstStyle/>
          <a:p>
            <a:fld id="{D836C0FE-70CA-4950-82D6-CF602CC2B770}" type="slidenum">
              <a:rPr lang="de-DE" smtClean="0"/>
              <a:t>17</a:t>
            </a:fld>
            <a:endParaRPr lang="de-DE" dirty="0"/>
          </a:p>
        </p:txBody>
      </p:sp>
      <p:sp>
        <p:nvSpPr>
          <p:cNvPr id="3" name="Titel 2">
            <a:extLst>
              <a:ext uri="{FF2B5EF4-FFF2-40B4-BE49-F238E27FC236}">
                <a16:creationId xmlns:a16="http://schemas.microsoft.com/office/drawing/2014/main" id="{7665170C-318E-CA4F-0B72-310411BFAEF5}"/>
              </a:ext>
            </a:extLst>
          </p:cNvPr>
          <p:cNvSpPr>
            <a:spLocks noGrp="1"/>
          </p:cNvSpPr>
          <p:nvPr>
            <p:ph type="title"/>
          </p:nvPr>
        </p:nvSpPr>
        <p:spPr/>
        <p:txBody>
          <a:bodyPr/>
          <a:lstStyle/>
          <a:p>
            <a:r>
              <a:rPr lang="en-GB" dirty="0"/>
              <a:t>Cities as metabolic Systems</a:t>
            </a:r>
          </a:p>
        </p:txBody>
      </p:sp>
      <p:sp>
        <p:nvSpPr>
          <p:cNvPr id="5" name="Datumsplatzhalter 4">
            <a:extLst>
              <a:ext uri="{FF2B5EF4-FFF2-40B4-BE49-F238E27FC236}">
                <a16:creationId xmlns:a16="http://schemas.microsoft.com/office/drawing/2014/main" id="{71874F0D-002C-E9A8-1523-70CD45CB0675}"/>
              </a:ext>
            </a:extLst>
          </p:cNvPr>
          <p:cNvSpPr>
            <a:spLocks noGrp="1"/>
          </p:cNvSpPr>
          <p:nvPr>
            <p:ph type="dt" sz="half" idx="10"/>
          </p:nvPr>
        </p:nvSpPr>
        <p:spPr/>
        <p:txBody>
          <a:bodyPr/>
          <a:lstStyle/>
          <a:p>
            <a:r>
              <a:rPr lang="de-DE"/>
              <a:t>(UN, 2018:45)</a:t>
            </a:r>
            <a:endParaRPr lang="de-DE" dirty="0"/>
          </a:p>
        </p:txBody>
      </p:sp>
      <p:sp>
        <p:nvSpPr>
          <p:cNvPr id="6" name="Fußzeilenplatzhalter 5">
            <a:extLst>
              <a:ext uri="{FF2B5EF4-FFF2-40B4-BE49-F238E27FC236}">
                <a16:creationId xmlns:a16="http://schemas.microsoft.com/office/drawing/2014/main" id="{B12D242D-1678-A871-2BF5-A3B555E5F3EB}"/>
              </a:ext>
            </a:extLst>
          </p:cNvPr>
          <p:cNvSpPr>
            <a:spLocks noGrp="1"/>
          </p:cNvSpPr>
          <p:nvPr>
            <p:ph type="ftr" sz="quarter" idx="11"/>
          </p:nvPr>
        </p:nvSpPr>
        <p:spPr/>
        <p:txBody>
          <a:bodyPr/>
          <a:lstStyle/>
          <a:p>
            <a:r>
              <a:rPr lang="de-DE"/>
              <a:t>KMH / Intro Circularity</a:t>
            </a:r>
            <a:endParaRPr lang="de-DE" dirty="0"/>
          </a:p>
        </p:txBody>
      </p:sp>
      <p:pic>
        <p:nvPicPr>
          <p:cNvPr id="10" name="Inhaltsplatzhalter 9">
            <a:extLst>
              <a:ext uri="{FF2B5EF4-FFF2-40B4-BE49-F238E27FC236}">
                <a16:creationId xmlns:a16="http://schemas.microsoft.com/office/drawing/2014/main" id="{4672E95B-B345-A1DB-E76C-934041E81FAA}"/>
              </a:ext>
            </a:extLst>
          </p:cNvPr>
          <p:cNvPicPr>
            <a:picLocks noGrp="1" noChangeAspect="1"/>
          </p:cNvPicPr>
          <p:nvPr>
            <p:ph idx="1"/>
          </p:nvPr>
        </p:nvPicPr>
        <p:blipFill>
          <a:blip r:embed="rId2">
            <a:clrChange>
              <a:clrFrom>
                <a:srgbClr val="F1FBFC"/>
              </a:clrFrom>
              <a:clrTo>
                <a:srgbClr val="F1FBFC">
                  <a:alpha val="0"/>
                </a:srgbClr>
              </a:clrTo>
            </a:clrChange>
          </a:blip>
          <a:stretch>
            <a:fillRect/>
          </a:stretch>
        </p:blipFill>
        <p:spPr>
          <a:xfrm>
            <a:off x="2712000" y="1210500"/>
            <a:ext cx="5994296" cy="5098500"/>
          </a:xfrm>
        </p:spPr>
      </p:pic>
    </p:spTree>
    <p:extLst>
      <p:ext uri="{BB962C8B-B14F-4D97-AF65-F5344CB8AC3E}">
        <p14:creationId xmlns:p14="http://schemas.microsoft.com/office/powerpoint/2010/main" val="262382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22F6B9-50A1-AD80-C782-0DEC7D790E4E}"/>
              </a:ext>
            </a:extLst>
          </p:cNvPr>
          <p:cNvSpPr>
            <a:spLocks noGrp="1"/>
          </p:cNvSpPr>
          <p:nvPr>
            <p:ph type="sldNum" sz="quarter" idx="12"/>
          </p:nvPr>
        </p:nvSpPr>
        <p:spPr/>
        <p:txBody>
          <a:bodyPr/>
          <a:lstStyle/>
          <a:p>
            <a:fld id="{D836C0FE-70CA-4950-82D6-CF602CC2B770}" type="slidenum">
              <a:rPr lang="de-DE" smtClean="0"/>
              <a:t>18</a:t>
            </a:fld>
            <a:endParaRPr lang="de-DE" dirty="0"/>
          </a:p>
        </p:txBody>
      </p:sp>
      <p:sp>
        <p:nvSpPr>
          <p:cNvPr id="3" name="Titel 2">
            <a:extLst>
              <a:ext uri="{FF2B5EF4-FFF2-40B4-BE49-F238E27FC236}">
                <a16:creationId xmlns:a16="http://schemas.microsoft.com/office/drawing/2014/main" id="{D9F5A361-038D-007A-7FF8-F27AA0F20892}"/>
              </a:ext>
            </a:extLst>
          </p:cNvPr>
          <p:cNvSpPr>
            <a:spLocks noGrp="1"/>
          </p:cNvSpPr>
          <p:nvPr>
            <p:ph type="title"/>
          </p:nvPr>
        </p:nvSpPr>
        <p:spPr/>
        <p:txBody>
          <a:bodyPr/>
          <a:lstStyle/>
          <a:p>
            <a:r>
              <a:rPr lang="en-GB" dirty="0"/>
              <a:t>Urban Resource Hunger: </a:t>
            </a:r>
            <a:br>
              <a:rPr lang="en-GB" dirty="0"/>
            </a:br>
            <a:r>
              <a:rPr lang="en-GB" dirty="0"/>
              <a:t>Composition global urban DMC</a:t>
            </a:r>
          </a:p>
        </p:txBody>
      </p:sp>
      <p:pic>
        <p:nvPicPr>
          <p:cNvPr id="8" name="Inhaltsplatzhalter 7">
            <a:extLst>
              <a:ext uri="{FF2B5EF4-FFF2-40B4-BE49-F238E27FC236}">
                <a16:creationId xmlns:a16="http://schemas.microsoft.com/office/drawing/2014/main" id="{6DC83DF5-47D9-FA65-6CC7-4BA85047DE4D}"/>
              </a:ext>
            </a:extLst>
          </p:cNvPr>
          <p:cNvPicPr>
            <a:picLocks noGrp="1" noChangeAspect="1"/>
          </p:cNvPicPr>
          <p:nvPr>
            <p:ph idx="1"/>
          </p:nvPr>
        </p:nvPicPr>
        <p:blipFill>
          <a:blip r:embed="rId2">
            <a:clrChange>
              <a:clrFrom>
                <a:srgbClr val="F2FBFD"/>
              </a:clrFrom>
              <a:clrTo>
                <a:srgbClr val="F2FBFD">
                  <a:alpha val="0"/>
                </a:srgbClr>
              </a:clrTo>
            </a:clrChange>
          </a:blip>
          <a:stretch>
            <a:fillRect/>
          </a:stretch>
        </p:blipFill>
        <p:spPr>
          <a:xfrm>
            <a:off x="6820762" y="304046"/>
            <a:ext cx="3523238" cy="5860900"/>
          </a:xfrm>
        </p:spPr>
      </p:pic>
      <p:sp>
        <p:nvSpPr>
          <p:cNvPr id="5" name="Datumsplatzhalter 4">
            <a:extLst>
              <a:ext uri="{FF2B5EF4-FFF2-40B4-BE49-F238E27FC236}">
                <a16:creationId xmlns:a16="http://schemas.microsoft.com/office/drawing/2014/main" id="{1A63E37B-4AB0-D98E-235C-EC6C50FC886A}"/>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44E15493-7726-C553-1E57-5894C2D59790}"/>
              </a:ext>
            </a:extLst>
          </p:cNvPr>
          <p:cNvSpPr>
            <a:spLocks noGrp="1"/>
          </p:cNvSpPr>
          <p:nvPr>
            <p:ph type="ftr" sz="quarter" idx="11"/>
          </p:nvPr>
        </p:nvSpPr>
        <p:spPr/>
        <p:txBody>
          <a:bodyPr/>
          <a:lstStyle/>
          <a:p>
            <a:r>
              <a:rPr lang="de-DE"/>
              <a:t>KMH / Intro Circularity</a:t>
            </a:r>
            <a:endParaRPr lang="de-DE" dirty="0"/>
          </a:p>
        </p:txBody>
      </p:sp>
      <p:pic>
        <p:nvPicPr>
          <p:cNvPr id="10" name="Grafik 9">
            <a:extLst>
              <a:ext uri="{FF2B5EF4-FFF2-40B4-BE49-F238E27FC236}">
                <a16:creationId xmlns:a16="http://schemas.microsoft.com/office/drawing/2014/main" id="{A4B51298-28A8-F31B-05A3-125974AE4823}"/>
              </a:ext>
            </a:extLst>
          </p:cNvPr>
          <p:cNvPicPr>
            <a:picLocks noChangeAspect="1"/>
          </p:cNvPicPr>
          <p:nvPr/>
        </p:nvPicPr>
        <p:blipFill>
          <a:blip r:embed="rId3">
            <a:clrChange>
              <a:clrFrom>
                <a:srgbClr val="F2FBFD"/>
              </a:clrFrom>
              <a:clrTo>
                <a:srgbClr val="F2FBFD">
                  <a:alpha val="0"/>
                </a:srgbClr>
              </a:clrTo>
            </a:clrChange>
          </a:blip>
          <a:stretch>
            <a:fillRect/>
          </a:stretch>
        </p:blipFill>
        <p:spPr>
          <a:xfrm>
            <a:off x="2064000" y="2853000"/>
            <a:ext cx="3329632" cy="3168000"/>
          </a:xfrm>
          <a:prstGeom prst="rect">
            <a:avLst/>
          </a:prstGeom>
        </p:spPr>
      </p:pic>
    </p:spTree>
    <p:extLst>
      <p:ext uri="{BB962C8B-B14F-4D97-AF65-F5344CB8AC3E}">
        <p14:creationId xmlns:p14="http://schemas.microsoft.com/office/powerpoint/2010/main" val="213848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8A51D007-90E7-0CC6-4569-0A3DEE025210}"/>
              </a:ext>
            </a:extLst>
          </p:cNvPr>
          <p:cNvSpPr>
            <a:spLocks noGrp="1"/>
          </p:cNvSpPr>
          <p:nvPr>
            <p:ph type="sldNum" sz="quarter" idx="12"/>
          </p:nvPr>
        </p:nvSpPr>
        <p:spPr/>
        <p:txBody>
          <a:bodyPr/>
          <a:lstStyle/>
          <a:p>
            <a:fld id="{9C057DB4-583E-41A7-BD94-987342018C17}" type="slidenum">
              <a:rPr lang="en-GB" noProof="0" smtClean="0"/>
              <a:pPr/>
              <a:t>19</a:t>
            </a:fld>
            <a:endParaRPr lang="en-GB" noProof="0" dirty="0"/>
          </a:p>
        </p:txBody>
      </p:sp>
      <p:sp>
        <p:nvSpPr>
          <p:cNvPr id="2" name="Titel 1">
            <a:extLst>
              <a:ext uri="{FF2B5EF4-FFF2-40B4-BE49-F238E27FC236}">
                <a16:creationId xmlns:a16="http://schemas.microsoft.com/office/drawing/2014/main" id="{93F53F5D-9084-7BEA-8B2A-FE1BF2F31938}"/>
              </a:ext>
            </a:extLst>
          </p:cNvPr>
          <p:cNvSpPr>
            <a:spLocks noGrp="1"/>
          </p:cNvSpPr>
          <p:nvPr>
            <p:ph type="title"/>
          </p:nvPr>
        </p:nvSpPr>
        <p:spPr>
          <a:xfrm>
            <a:off x="695326" y="549000"/>
            <a:ext cx="2160674" cy="792000"/>
          </a:xfrm>
        </p:spPr>
        <p:txBody>
          <a:bodyPr/>
          <a:lstStyle/>
          <a:p>
            <a:pPr>
              <a:lnSpc>
                <a:spcPct val="150000"/>
              </a:lnSpc>
            </a:pPr>
            <a:r>
              <a:rPr lang="en-GB" dirty="0"/>
              <a:t>Digression: Urban DMC</a:t>
            </a:r>
          </a:p>
        </p:txBody>
      </p:sp>
      <p:sp>
        <p:nvSpPr>
          <p:cNvPr id="3" name="Fußzeilenplatzhalter 2">
            <a:extLst>
              <a:ext uri="{FF2B5EF4-FFF2-40B4-BE49-F238E27FC236}">
                <a16:creationId xmlns:a16="http://schemas.microsoft.com/office/drawing/2014/main" id="{D04117BF-1712-25E8-FB17-4F842640497A}"/>
              </a:ext>
            </a:extLst>
          </p:cNvPr>
          <p:cNvSpPr>
            <a:spLocks noGrp="1"/>
          </p:cNvSpPr>
          <p:nvPr>
            <p:ph type="ftr" sz="quarter" idx="11"/>
          </p:nvPr>
        </p:nvSpPr>
        <p:spPr/>
        <p:txBody>
          <a:bodyPr/>
          <a:lstStyle/>
          <a:p>
            <a:r>
              <a:rPr lang="en-GB" noProof="0" dirty="0"/>
              <a:t>KMH | IMC 16.04.24</a:t>
            </a:r>
          </a:p>
        </p:txBody>
      </p:sp>
      <p:grpSp>
        <p:nvGrpSpPr>
          <p:cNvPr id="24" name="Gruppieren 23">
            <a:extLst>
              <a:ext uri="{FF2B5EF4-FFF2-40B4-BE49-F238E27FC236}">
                <a16:creationId xmlns:a16="http://schemas.microsoft.com/office/drawing/2014/main" id="{6B5D1631-C5E2-FFCC-4D57-96AEEB136DD7}"/>
              </a:ext>
            </a:extLst>
          </p:cNvPr>
          <p:cNvGrpSpPr/>
          <p:nvPr/>
        </p:nvGrpSpPr>
        <p:grpSpPr>
          <a:xfrm>
            <a:off x="14493519" y="833193"/>
            <a:ext cx="4667684" cy="3707451"/>
            <a:chOff x="10870139" y="624895"/>
            <a:chExt cx="3500763" cy="2780588"/>
          </a:xfrm>
        </p:grpSpPr>
        <p:pic>
          <p:nvPicPr>
            <p:cNvPr id="8" name="Grafik 7">
              <a:extLst>
                <a:ext uri="{FF2B5EF4-FFF2-40B4-BE49-F238E27FC236}">
                  <a16:creationId xmlns:a16="http://schemas.microsoft.com/office/drawing/2014/main" id="{4D4B8846-FAB4-C1EA-8FFE-829C8C366675}"/>
                </a:ext>
              </a:extLst>
            </p:cNvPr>
            <p:cNvPicPr>
              <a:picLocks noChangeAspect="1"/>
            </p:cNvPicPr>
            <p:nvPr/>
          </p:nvPicPr>
          <p:blipFill rotWithShape="1">
            <a:blip r:embed="rId3"/>
            <a:srcRect r="26956"/>
            <a:stretch/>
          </p:blipFill>
          <p:spPr>
            <a:xfrm>
              <a:off x="10870139" y="624895"/>
              <a:ext cx="2852666" cy="2668748"/>
            </a:xfrm>
            <a:prstGeom prst="rect">
              <a:avLst/>
            </a:prstGeom>
          </p:spPr>
        </p:pic>
        <p:pic>
          <p:nvPicPr>
            <p:cNvPr id="9" name="Grafik 8">
              <a:extLst>
                <a:ext uri="{FF2B5EF4-FFF2-40B4-BE49-F238E27FC236}">
                  <a16:creationId xmlns:a16="http://schemas.microsoft.com/office/drawing/2014/main" id="{385CD58E-5CAF-A065-5C1D-AF7506C1A4EA}"/>
                </a:ext>
              </a:extLst>
            </p:cNvPr>
            <p:cNvPicPr>
              <a:picLocks noChangeAspect="1"/>
            </p:cNvPicPr>
            <p:nvPr/>
          </p:nvPicPr>
          <p:blipFill rotWithShape="1">
            <a:blip r:embed="rId3">
              <a:clrChange>
                <a:clrFrom>
                  <a:srgbClr val="FFFFFF"/>
                </a:clrFrom>
                <a:clrTo>
                  <a:srgbClr val="FFFFFF">
                    <a:alpha val="0"/>
                  </a:srgbClr>
                </a:clrTo>
              </a:clrChange>
            </a:blip>
            <a:srcRect l="74347"/>
            <a:stretch/>
          </p:blipFill>
          <p:spPr>
            <a:xfrm>
              <a:off x="13369037" y="624895"/>
              <a:ext cx="1001865" cy="2668748"/>
            </a:xfrm>
            <a:prstGeom prst="rect">
              <a:avLst/>
            </a:prstGeom>
          </p:spPr>
        </p:pic>
        <p:pic>
          <p:nvPicPr>
            <p:cNvPr id="11" name="Grafik 10">
              <a:extLst>
                <a:ext uri="{FF2B5EF4-FFF2-40B4-BE49-F238E27FC236}">
                  <a16:creationId xmlns:a16="http://schemas.microsoft.com/office/drawing/2014/main" id="{04C5793A-D5C1-CBFB-57F5-AF21B87E9981}"/>
                </a:ext>
              </a:extLst>
            </p:cNvPr>
            <p:cNvPicPr>
              <a:picLocks noChangeAspect="1"/>
            </p:cNvPicPr>
            <p:nvPr/>
          </p:nvPicPr>
          <p:blipFill>
            <a:blip r:embed="rId4"/>
            <a:stretch>
              <a:fillRect/>
            </a:stretch>
          </p:blipFill>
          <p:spPr>
            <a:xfrm rot="18987625">
              <a:off x="13412930" y="3058494"/>
              <a:ext cx="388491" cy="346989"/>
            </a:xfrm>
            <a:prstGeom prst="rect">
              <a:avLst/>
            </a:prstGeom>
          </p:spPr>
        </p:pic>
        <p:pic>
          <p:nvPicPr>
            <p:cNvPr id="12" name="Grafik 11">
              <a:extLst>
                <a:ext uri="{FF2B5EF4-FFF2-40B4-BE49-F238E27FC236}">
                  <a16:creationId xmlns:a16="http://schemas.microsoft.com/office/drawing/2014/main" id="{1AA58F4D-DEA1-5767-76EB-7C6F46E65B36}"/>
                </a:ext>
              </a:extLst>
            </p:cNvPr>
            <p:cNvPicPr>
              <a:picLocks noChangeAspect="1"/>
            </p:cNvPicPr>
            <p:nvPr/>
          </p:nvPicPr>
          <p:blipFill>
            <a:blip r:embed="rId4"/>
            <a:stretch>
              <a:fillRect/>
            </a:stretch>
          </p:blipFill>
          <p:spPr>
            <a:xfrm>
              <a:off x="13217423" y="2972415"/>
              <a:ext cx="388491" cy="106201"/>
            </a:xfrm>
            <a:prstGeom prst="rect">
              <a:avLst/>
            </a:prstGeom>
          </p:spPr>
        </p:pic>
        <p:sp>
          <p:nvSpPr>
            <p:cNvPr id="15" name="Rechteck 14">
              <a:extLst>
                <a:ext uri="{FF2B5EF4-FFF2-40B4-BE49-F238E27FC236}">
                  <a16:creationId xmlns:a16="http://schemas.microsoft.com/office/drawing/2014/main" id="{23A0AA5B-C647-9F24-D21E-EF2E131E8BE3}"/>
                </a:ext>
              </a:extLst>
            </p:cNvPr>
            <p:cNvSpPr/>
            <p:nvPr/>
          </p:nvSpPr>
          <p:spPr>
            <a:xfrm>
              <a:off x="13364275" y="2311608"/>
              <a:ext cx="202161" cy="57489"/>
            </a:xfrm>
            <a:prstGeom prst="rect">
              <a:avLst/>
            </a:prstGeom>
            <a:solidFill>
              <a:srgbClr val="FDF100"/>
            </a:solidFill>
            <a:ln>
              <a:noFill/>
              <a:headEnd type="none" w="med" len="med"/>
              <a:tailEnd type="arrow"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sz="2400" dirty="0"/>
            </a:p>
          </p:txBody>
        </p:sp>
      </p:grpSp>
      <p:pic>
        <p:nvPicPr>
          <p:cNvPr id="21" name="Inhaltsplatzhalter 20">
            <a:extLst>
              <a:ext uri="{FF2B5EF4-FFF2-40B4-BE49-F238E27FC236}">
                <a16:creationId xmlns:a16="http://schemas.microsoft.com/office/drawing/2014/main" id="{2D345A56-A9FD-7A87-9E45-8446F5139DE2}"/>
              </a:ext>
            </a:extLst>
          </p:cNvPr>
          <p:cNvPicPr>
            <a:picLocks noGrp="1" noChangeAspect="1"/>
          </p:cNvPicPr>
          <p:nvPr>
            <p:ph idx="1"/>
          </p:nvPr>
        </p:nvPicPr>
        <p:blipFill>
          <a:blip r:embed="rId5"/>
          <a:stretch>
            <a:fillRect/>
          </a:stretch>
        </p:blipFill>
        <p:spPr>
          <a:xfrm>
            <a:off x="3288000" y="549000"/>
            <a:ext cx="7051460" cy="6014254"/>
          </a:xfrm>
          <a:prstGeom prst="rect">
            <a:avLst/>
          </a:prstGeom>
        </p:spPr>
      </p:pic>
      <p:sp>
        <p:nvSpPr>
          <p:cNvPr id="7" name="Datumsplatzhalter 6">
            <a:extLst>
              <a:ext uri="{FF2B5EF4-FFF2-40B4-BE49-F238E27FC236}">
                <a16:creationId xmlns:a16="http://schemas.microsoft.com/office/drawing/2014/main" id="{B6D4CB19-6958-357A-7C70-B90C6268924C}"/>
              </a:ext>
            </a:extLst>
          </p:cNvPr>
          <p:cNvSpPr>
            <a:spLocks noGrp="1"/>
          </p:cNvSpPr>
          <p:nvPr>
            <p:ph type="dt" sz="half" idx="10"/>
          </p:nvPr>
        </p:nvSpPr>
        <p:spPr/>
        <p:txBody>
          <a:bodyPr/>
          <a:lstStyle/>
          <a:p>
            <a:r>
              <a:rPr lang="en-GB" dirty="0"/>
              <a:t>(EPSU, 2023:7)</a:t>
            </a:r>
          </a:p>
        </p:txBody>
      </p:sp>
    </p:spTree>
    <p:extLst>
      <p:ext uri="{BB962C8B-B14F-4D97-AF65-F5344CB8AC3E}">
        <p14:creationId xmlns:p14="http://schemas.microsoft.com/office/powerpoint/2010/main" val="20039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5" y="1413001"/>
            <a:ext cx="6553200" cy="4751262"/>
          </a:xfrm>
        </p:spPr>
        <p:txBody>
          <a:bodyPr/>
          <a:lstStyle/>
          <a:p>
            <a:r>
              <a:rPr lang="en-GB" b="1" dirty="0"/>
              <a:t>Why Cities?</a:t>
            </a:r>
          </a:p>
          <a:p>
            <a:r>
              <a:rPr lang="en-GB" b="1" dirty="0"/>
              <a:t>What are Cities?</a:t>
            </a:r>
          </a:p>
          <a:p>
            <a:r>
              <a:rPr lang="en-GB" b="1" dirty="0"/>
              <a:t>What are Circular Cities?</a:t>
            </a:r>
          </a:p>
          <a:p>
            <a:r>
              <a:rPr lang="en-GB" b="1" dirty="0"/>
              <a:t>…</a:t>
            </a:r>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25719" t="205" r="1724" b="330"/>
          <a:stretch/>
        </p:blipFill>
        <p:spPr bwMode="gray">
          <a:xfrm>
            <a:off x="8183563" y="0"/>
            <a:ext cx="4008437" cy="6858000"/>
          </a:xfrm>
          <a:prstGeom prst="rect">
            <a:avLst/>
          </a:prstGeom>
          <a:solidFill>
            <a:srgbClr val="E4E7E9"/>
          </a:solidFill>
          <a:ln w="6350">
            <a:solidFill>
              <a:schemeClr val="tx1"/>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11184696" y="6596698"/>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p:txBody>
          <a:bodyPr/>
          <a:lstStyle/>
          <a:p>
            <a:r>
              <a:rPr lang="en-GB" dirty="0"/>
              <a:t>KMH / Intro Circularity</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DB808-D29F-4C34-7650-76E3A021584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C61F4C8-AD64-5AE6-4C8E-968B09C5020F}"/>
              </a:ext>
            </a:extLst>
          </p:cNvPr>
          <p:cNvSpPr>
            <a:spLocks noGrp="1"/>
          </p:cNvSpPr>
          <p:nvPr>
            <p:ph type="sldNum" sz="quarter" idx="12"/>
          </p:nvPr>
        </p:nvSpPr>
        <p:spPr/>
        <p:txBody>
          <a:bodyPr/>
          <a:lstStyle/>
          <a:p>
            <a:fld id="{D836C0FE-70CA-4950-82D6-CF602CC2B770}" type="slidenum">
              <a:rPr lang="de-DE" smtClean="0"/>
              <a:t>20</a:t>
            </a:fld>
            <a:endParaRPr lang="de-DE" dirty="0"/>
          </a:p>
        </p:txBody>
      </p:sp>
      <p:sp>
        <p:nvSpPr>
          <p:cNvPr id="3" name="Titel 2">
            <a:extLst>
              <a:ext uri="{FF2B5EF4-FFF2-40B4-BE49-F238E27FC236}">
                <a16:creationId xmlns:a16="http://schemas.microsoft.com/office/drawing/2014/main" id="{94529E04-B24D-5664-5294-43310436F3ED}"/>
              </a:ext>
            </a:extLst>
          </p:cNvPr>
          <p:cNvSpPr>
            <a:spLocks noGrp="1"/>
          </p:cNvSpPr>
          <p:nvPr>
            <p:ph type="title"/>
          </p:nvPr>
        </p:nvSpPr>
        <p:spPr/>
        <p:txBody>
          <a:bodyPr/>
          <a:lstStyle/>
          <a:p>
            <a:r>
              <a:rPr lang="en-GB" dirty="0"/>
              <a:t>Urban Resource Hunger: </a:t>
            </a:r>
            <a:br>
              <a:rPr lang="en-GB" dirty="0"/>
            </a:br>
            <a:r>
              <a:rPr lang="en-GB" dirty="0"/>
              <a:t>Urban land area</a:t>
            </a:r>
          </a:p>
        </p:txBody>
      </p:sp>
      <p:sp>
        <p:nvSpPr>
          <p:cNvPr id="5" name="Datumsplatzhalter 4">
            <a:extLst>
              <a:ext uri="{FF2B5EF4-FFF2-40B4-BE49-F238E27FC236}">
                <a16:creationId xmlns:a16="http://schemas.microsoft.com/office/drawing/2014/main" id="{6022DD1E-DBCF-07C7-262C-56714CC58FD7}"/>
              </a:ext>
            </a:extLst>
          </p:cNvPr>
          <p:cNvSpPr>
            <a:spLocks noGrp="1"/>
          </p:cNvSpPr>
          <p:nvPr>
            <p:ph type="dt" sz="half" idx="10"/>
          </p:nvPr>
        </p:nvSpPr>
        <p:spPr/>
        <p:txBody>
          <a:bodyPr/>
          <a:lstStyle/>
          <a:p>
            <a:r>
              <a:rPr lang="de-DE"/>
              <a:t>(UN, 2018:42)</a:t>
            </a:r>
            <a:endParaRPr lang="de-DE" dirty="0"/>
          </a:p>
        </p:txBody>
      </p:sp>
      <p:sp>
        <p:nvSpPr>
          <p:cNvPr id="6" name="Fußzeilenplatzhalter 5">
            <a:extLst>
              <a:ext uri="{FF2B5EF4-FFF2-40B4-BE49-F238E27FC236}">
                <a16:creationId xmlns:a16="http://schemas.microsoft.com/office/drawing/2014/main" id="{4BB33D08-361C-E534-972D-8FAC6B19D93C}"/>
              </a:ext>
            </a:extLst>
          </p:cNvPr>
          <p:cNvSpPr>
            <a:spLocks noGrp="1"/>
          </p:cNvSpPr>
          <p:nvPr>
            <p:ph type="ftr" sz="quarter" idx="11"/>
          </p:nvPr>
        </p:nvSpPr>
        <p:spPr/>
        <p:txBody>
          <a:bodyPr/>
          <a:lstStyle/>
          <a:p>
            <a:r>
              <a:rPr lang="de-DE"/>
              <a:t>KMH / Intro Circularity</a:t>
            </a:r>
            <a:endParaRPr lang="de-DE" dirty="0"/>
          </a:p>
        </p:txBody>
      </p:sp>
      <p:pic>
        <p:nvPicPr>
          <p:cNvPr id="10" name="Grafik 9">
            <a:extLst>
              <a:ext uri="{FF2B5EF4-FFF2-40B4-BE49-F238E27FC236}">
                <a16:creationId xmlns:a16="http://schemas.microsoft.com/office/drawing/2014/main" id="{638A952A-0489-E92E-80D2-41A57705AFA1}"/>
              </a:ext>
            </a:extLst>
          </p:cNvPr>
          <p:cNvPicPr>
            <a:picLocks noChangeAspect="1"/>
          </p:cNvPicPr>
          <p:nvPr/>
        </p:nvPicPr>
        <p:blipFill>
          <a:blip r:embed="rId2">
            <a:clrChange>
              <a:clrFrom>
                <a:srgbClr val="F2FBFD"/>
              </a:clrFrom>
              <a:clrTo>
                <a:srgbClr val="F2FBFD">
                  <a:alpha val="0"/>
                </a:srgbClr>
              </a:clrTo>
            </a:clrChange>
          </a:blip>
          <a:stretch>
            <a:fillRect/>
          </a:stretch>
        </p:blipFill>
        <p:spPr>
          <a:xfrm>
            <a:off x="2064000" y="2853000"/>
            <a:ext cx="3329632" cy="3168000"/>
          </a:xfrm>
          <a:prstGeom prst="rect">
            <a:avLst/>
          </a:prstGeom>
        </p:spPr>
      </p:pic>
      <p:pic>
        <p:nvPicPr>
          <p:cNvPr id="11" name="Inhaltsplatzhalter 10">
            <a:extLst>
              <a:ext uri="{FF2B5EF4-FFF2-40B4-BE49-F238E27FC236}">
                <a16:creationId xmlns:a16="http://schemas.microsoft.com/office/drawing/2014/main" id="{68EEA8B8-FA1A-B5AE-C09F-7E1F116CE4A5}"/>
              </a:ext>
            </a:extLst>
          </p:cNvPr>
          <p:cNvPicPr>
            <a:picLocks noGrp="1" noChangeAspect="1"/>
          </p:cNvPicPr>
          <p:nvPr>
            <p:ph idx="1"/>
          </p:nvPr>
        </p:nvPicPr>
        <p:blipFill>
          <a:blip r:embed="rId3">
            <a:clrChange>
              <a:clrFrom>
                <a:srgbClr val="F2FBFD"/>
              </a:clrFrom>
              <a:clrTo>
                <a:srgbClr val="F2FBFD">
                  <a:alpha val="0"/>
                </a:srgbClr>
              </a:clrTo>
            </a:clrChange>
          </a:blip>
          <a:stretch>
            <a:fillRect/>
          </a:stretch>
        </p:blipFill>
        <p:spPr>
          <a:xfrm>
            <a:off x="6528000" y="280975"/>
            <a:ext cx="3456000" cy="5740025"/>
          </a:xfrm>
        </p:spPr>
      </p:pic>
    </p:spTree>
    <p:extLst>
      <p:ext uri="{BB962C8B-B14F-4D97-AF65-F5344CB8AC3E}">
        <p14:creationId xmlns:p14="http://schemas.microsoft.com/office/powerpoint/2010/main" val="2875641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1A35B51-10B5-0696-A753-78CAB9E2B2B9}"/>
              </a:ext>
            </a:extLst>
          </p:cNvPr>
          <p:cNvSpPr>
            <a:spLocks noGrp="1"/>
          </p:cNvSpPr>
          <p:nvPr>
            <p:ph type="sldNum" sz="quarter" idx="12"/>
          </p:nvPr>
        </p:nvSpPr>
        <p:spPr/>
        <p:txBody>
          <a:bodyPr/>
          <a:lstStyle/>
          <a:p>
            <a:fld id="{D836C0FE-70CA-4950-82D6-CF602CC2B770}" type="slidenum">
              <a:rPr lang="de-DE" smtClean="0"/>
              <a:t>21</a:t>
            </a:fld>
            <a:endParaRPr lang="de-DE" dirty="0"/>
          </a:p>
        </p:txBody>
      </p:sp>
      <p:sp>
        <p:nvSpPr>
          <p:cNvPr id="3" name="Titel 2">
            <a:extLst>
              <a:ext uri="{FF2B5EF4-FFF2-40B4-BE49-F238E27FC236}">
                <a16:creationId xmlns:a16="http://schemas.microsoft.com/office/drawing/2014/main" id="{25B99A96-B445-8CB8-FADC-772AAE834836}"/>
              </a:ext>
            </a:extLst>
          </p:cNvPr>
          <p:cNvSpPr>
            <a:spLocks noGrp="1"/>
          </p:cNvSpPr>
          <p:nvPr>
            <p:ph type="title"/>
          </p:nvPr>
        </p:nvSpPr>
        <p:spPr/>
        <p:txBody>
          <a:bodyPr/>
          <a:lstStyle/>
          <a:p>
            <a:r>
              <a:rPr lang="en-GB" dirty="0"/>
              <a:t>Urban Resource Hunger &amp; Urban Development</a:t>
            </a:r>
          </a:p>
        </p:txBody>
      </p:sp>
      <p:pic>
        <p:nvPicPr>
          <p:cNvPr id="8" name="Inhaltsplatzhalter 7">
            <a:extLst>
              <a:ext uri="{FF2B5EF4-FFF2-40B4-BE49-F238E27FC236}">
                <a16:creationId xmlns:a16="http://schemas.microsoft.com/office/drawing/2014/main" id="{DC4BE0CA-44CC-6FB5-FA33-3A9C9105B169}"/>
              </a:ext>
            </a:extLst>
          </p:cNvPr>
          <p:cNvPicPr>
            <a:picLocks noGrp="1" noChangeAspect="1"/>
          </p:cNvPicPr>
          <p:nvPr>
            <p:ph idx="1"/>
          </p:nvPr>
        </p:nvPicPr>
        <p:blipFill>
          <a:blip r:embed="rId2">
            <a:clrChange>
              <a:clrFrom>
                <a:srgbClr val="F7FAFB"/>
              </a:clrFrom>
              <a:clrTo>
                <a:srgbClr val="F7FAFB">
                  <a:alpha val="0"/>
                </a:srgbClr>
              </a:clrTo>
            </a:clrChange>
          </a:blip>
          <a:stretch>
            <a:fillRect/>
          </a:stretch>
        </p:blipFill>
        <p:spPr>
          <a:xfrm>
            <a:off x="2482483" y="1100385"/>
            <a:ext cx="7114484" cy="5234035"/>
          </a:xfrm>
        </p:spPr>
      </p:pic>
      <p:sp>
        <p:nvSpPr>
          <p:cNvPr id="5" name="Datumsplatzhalter 4">
            <a:extLst>
              <a:ext uri="{FF2B5EF4-FFF2-40B4-BE49-F238E27FC236}">
                <a16:creationId xmlns:a16="http://schemas.microsoft.com/office/drawing/2014/main" id="{ED45F9B0-8F11-4D25-F162-AC5DEECCE088}"/>
              </a:ext>
            </a:extLst>
          </p:cNvPr>
          <p:cNvSpPr>
            <a:spLocks noGrp="1"/>
          </p:cNvSpPr>
          <p:nvPr>
            <p:ph type="dt" sz="half" idx="10"/>
          </p:nvPr>
        </p:nvSpPr>
        <p:spPr/>
        <p:txBody>
          <a:bodyPr/>
          <a:lstStyle/>
          <a:p>
            <a:r>
              <a:rPr lang="de-DE"/>
              <a:t>(UN, 2018:66)</a:t>
            </a:r>
            <a:endParaRPr lang="de-DE" dirty="0"/>
          </a:p>
        </p:txBody>
      </p:sp>
      <p:sp>
        <p:nvSpPr>
          <p:cNvPr id="6" name="Fußzeilenplatzhalter 5">
            <a:extLst>
              <a:ext uri="{FF2B5EF4-FFF2-40B4-BE49-F238E27FC236}">
                <a16:creationId xmlns:a16="http://schemas.microsoft.com/office/drawing/2014/main" id="{4BC8C848-408F-B56C-CDBB-348AAC01ED37}"/>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2354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1EB4EDA-C599-0572-381F-1C19904A170D}"/>
              </a:ext>
            </a:extLst>
          </p:cNvPr>
          <p:cNvSpPr>
            <a:spLocks noGrp="1"/>
          </p:cNvSpPr>
          <p:nvPr>
            <p:ph type="sldNum" sz="quarter" idx="12"/>
          </p:nvPr>
        </p:nvSpPr>
        <p:spPr/>
        <p:txBody>
          <a:bodyPr/>
          <a:lstStyle/>
          <a:p>
            <a:fld id="{D836C0FE-70CA-4950-82D6-CF602CC2B770}" type="slidenum">
              <a:rPr lang="de-DE" smtClean="0"/>
              <a:t>22</a:t>
            </a:fld>
            <a:endParaRPr lang="de-DE" dirty="0"/>
          </a:p>
        </p:txBody>
      </p:sp>
      <p:sp>
        <p:nvSpPr>
          <p:cNvPr id="3" name="Titel 2">
            <a:extLst>
              <a:ext uri="{FF2B5EF4-FFF2-40B4-BE49-F238E27FC236}">
                <a16:creationId xmlns:a16="http://schemas.microsoft.com/office/drawing/2014/main" id="{FF956CD9-2551-2193-90FF-0056592430DD}"/>
              </a:ext>
            </a:extLst>
          </p:cNvPr>
          <p:cNvSpPr>
            <a:spLocks noGrp="1"/>
          </p:cNvSpPr>
          <p:nvPr>
            <p:ph type="title"/>
          </p:nvPr>
        </p:nvSpPr>
        <p:spPr/>
        <p:txBody>
          <a:bodyPr/>
          <a:lstStyle/>
          <a:p>
            <a:r>
              <a:rPr lang="en-GB" dirty="0"/>
              <a:t>Cities as metabolic Systems: Key Questions</a:t>
            </a:r>
          </a:p>
        </p:txBody>
      </p:sp>
      <p:pic>
        <p:nvPicPr>
          <p:cNvPr id="8" name="Inhaltsplatzhalter 7">
            <a:extLst>
              <a:ext uri="{FF2B5EF4-FFF2-40B4-BE49-F238E27FC236}">
                <a16:creationId xmlns:a16="http://schemas.microsoft.com/office/drawing/2014/main" id="{A125D90F-52CC-ABD6-2B36-D320EA9AC5AB}"/>
              </a:ext>
            </a:extLst>
          </p:cNvPr>
          <p:cNvPicPr>
            <a:picLocks noGrp="1" noChangeAspect="1"/>
          </p:cNvPicPr>
          <p:nvPr>
            <p:ph idx="1"/>
          </p:nvPr>
        </p:nvPicPr>
        <p:blipFill>
          <a:blip r:embed="rId2"/>
          <a:stretch>
            <a:fillRect/>
          </a:stretch>
        </p:blipFill>
        <p:spPr>
          <a:xfrm>
            <a:off x="1768405" y="1221538"/>
            <a:ext cx="8655190" cy="5111038"/>
          </a:xfrm>
        </p:spPr>
      </p:pic>
      <p:sp>
        <p:nvSpPr>
          <p:cNvPr id="5" name="Datumsplatzhalter 4">
            <a:extLst>
              <a:ext uri="{FF2B5EF4-FFF2-40B4-BE49-F238E27FC236}">
                <a16:creationId xmlns:a16="http://schemas.microsoft.com/office/drawing/2014/main" id="{415B6425-315B-C748-EB5F-C9D4B56B0B7A}"/>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BD486173-DB1C-F17C-6633-169EE92C0DE8}"/>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127395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D664B-36D3-7991-4F2B-4B9F00250F7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A1B2A431-B90E-4F2C-F85C-61E67488F7CD}"/>
              </a:ext>
            </a:extLst>
          </p:cNvPr>
          <p:cNvSpPr>
            <a:spLocks noGrp="1"/>
          </p:cNvSpPr>
          <p:nvPr>
            <p:ph type="title"/>
          </p:nvPr>
        </p:nvSpPr>
        <p:spPr/>
        <p:txBody>
          <a:bodyPr/>
          <a:lstStyle/>
          <a:p>
            <a:r>
              <a:rPr lang="en-GB" dirty="0"/>
              <a:t>Circularity </a:t>
            </a:r>
            <a:br>
              <a:rPr lang="en-GB" dirty="0"/>
            </a:br>
            <a:r>
              <a:rPr lang="en-GB" dirty="0"/>
              <a:t>&amp;</a:t>
            </a:r>
            <a:br>
              <a:rPr lang="en-GB" dirty="0"/>
            </a:br>
            <a:r>
              <a:rPr lang="en-GB" dirty="0"/>
              <a:t> Cities</a:t>
            </a:r>
          </a:p>
        </p:txBody>
      </p:sp>
    </p:spTree>
    <p:extLst>
      <p:ext uri="{BB962C8B-B14F-4D97-AF65-F5344CB8AC3E}">
        <p14:creationId xmlns:p14="http://schemas.microsoft.com/office/powerpoint/2010/main" val="272319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24</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Our starting Point:</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r>
              <a:rPr lang="en-GB" dirty="0"/>
              <a:t>(Ellen MacArthur Foundation, 2013:24)</a:t>
            </a:r>
          </a:p>
        </p:txBody>
      </p:sp>
      <p:pic>
        <p:nvPicPr>
          <p:cNvPr id="9" name="Picture 7">
            <a:hlinkClick r:id="rId4"/>
            <a:extLst>
              <a:ext uri="{FF2B5EF4-FFF2-40B4-BE49-F238E27FC236}">
                <a16:creationId xmlns:a16="http://schemas.microsoft.com/office/drawing/2014/main" id="{1FB80A5C-4DDC-C952-C59A-1D426B738493}"/>
              </a:ext>
            </a:extLst>
          </p:cNvPr>
          <p:cNvPicPr>
            <a:picLocks noGrp="1" noChangeAspect="1"/>
          </p:cNvPicPr>
          <p:nvPr>
            <p:ph idx="1"/>
          </p:nvPr>
        </p:nvPicPr>
        <p:blipFill>
          <a:blip r:embed="rId5">
            <a:clrChange>
              <a:clrFrom>
                <a:srgbClr val="D2D0B9"/>
              </a:clrFrom>
              <a:clrTo>
                <a:srgbClr val="D2D0B9">
                  <a:alpha val="0"/>
                </a:srgbClr>
              </a:clrTo>
            </a:clrChange>
          </a:blip>
          <a:stretch>
            <a:fillRect/>
          </a:stretch>
        </p:blipFill>
        <p:spPr>
          <a:xfrm>
            <a:off x="2580311" y="1380284"/>
            <a:ext cx="6971689" cy="4895263"/>
          </a:xfrm>
          <a:prstGeom prst="rect">
            <a:avLst/>
          </a:prstGeom>
        </p:spPr>
      </p:pic>
    </p:spTree>
    <p:extLst>
      <p:ext uri="{BB962C8B-B14F-4D97-AF65-F5344CB8AC3E}">
        <p14:creationId xmlns:p14="http://schemas.microsoft.com/office/powerpoint/2010/main" val="1361221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725FF5-B331-0725-3999-28AAF512C1B8}"/>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8038EF50-B669-D863-2ABE-493637C43B9E}"/>
              </a:ext>
            </a:extLst>
          </p:cNvPr>
          <p:cNvSpPr>
            <a:spLocks noGrp="1"/>
          </p:cNvSpPr>
          <p:nvPr>
            <p:ph type="title"/>
          </p:nvPr>
        </p:nvSpPr>
        <p:spPr/>
        <p:txBody>
          <a:bodyPr/>
          <a:lstStyle/>
          <a:p>
            <a:r>
              <a:rPr lang="en-GB" dirty="0"/>
              <a:t>Regenerative Design &amp; Cities: Lyle’s Center</a:t>
            </a:r>
          </a:p>
        </p:txBody>
      </p:sp>
      <p:sp>
        <p:nvSpPr>
          <p:cNvPr id="5" name="Datumsplatzhalter 4">
            <a:extLst>
              <a:ext uri="{FF2B5EF4-FFF2-40B4-BE49-F238E27FC236}">
                <a16:creationId xmlns:a16="http://schemas.microsoft.com/office/drawing/2014/main" id="{9DE24553-7B39-65E3-1AAC-8CA9B36DD704}"/>
              </a:ext>
            </a:extLst>
          </p:cNvPr>
          <p:cNvSpPr>
            <a:spLocks noGrp="1"/>
          </p:cNvSpPr>
          <p:nvPr>
            <p:ph type="dt" sz="half" idx="10"/>
          </p:nvPr>
        </p:nvSpPr>
        <p:spPr/>
        <p:txBody>
          <a:bodyPr/>
          <a:lstStyle/>
          <a:p>
            <a:r>
              <a:rPr lang="en-GB" dirty="0"/>
              <a:t>(Lyle 1994:17pp.)</a:t>
            </a:r>
          </a:p>
        </p:txBody>
      </p:sp>
      <p:sp>
        <p:nvSpPr>
          <p:cNvPr id="6" name="Fußzeilenplatzhalter 5">
            <a:extLst>
              <a:ext uri="{FF2B5EF4-FFF2-40B4-BE49-F238E27FC236}">
                <a16:creationId xmlns:a16="http://schemas.microsoft.com/office/drawing/2014/main" id="{AFF99F52-B8D3-C03C-E08D-0E4F30002711}"/>
              </a:ext>
            </a:extLst>
          </p:cNvPr>
          <p:cNvSpPr>
            <a:spLocks noGrp="1"/>
          </p:cNvSpPr>
          <p:nvPr>
            <p:ph type="ftr" sz="quarter" idx="11"/>
          </p:nvPr>
        </p:nvSpPr>
        <p:spPr/>
        <p:txBody>
          <a:bodyPr/>
          <a:lstStyle/>
          <a:p>
            <a:r>
              <a:rPr lang="en-GB" dirty="0"/>
              <a:t>KMH / Intro Circularity</a:t>
            </a:r>
          </a:p>
        </p:txBody>
      </p:sp>
      <p:pic>
        <p:nvPicPr>
          <p:cNvPr id="14" name="Inhaltsplatzhalter 13">
            <a:extLst>
              <a:ext uri="{FF2B5EF4-FFF2-40B4-BE49-F238E27FC236}">
                <a16:creationId xmlns:a16="http://schemas.microsoft.com/office/drawing/2014/main" id="{F7FA7730-F9F9-E09F-6DE3-2BC93FA86370}"/>
              </a:ext>
            </a:extLst>
          </p:cNvPr>
          <p:cNvPicPr>
            <a:picLocks noGrp="1" noChangeAspect="1"/>
          </p:cNvPicPr>
          <p:nvPr>
            <p:ph idx="1"/>
          </p:nvPr>
        </p:nvPicPr>
        <p:blipFill>
          <a:blip r:embed="rId3"/>
          <a:stretch>
            <a:fillRect/>
          </a:stretch>
        </p:blipFill>
        <p:spPr>
          <a:xfrm rot="5400000">
            <a:off x="1508418" y="1483264"/>
            <a:ext cx="3846487" cy="5472675"/>
          </a:xfrm>
          <a:ln w="6350">
            <a:solidFill>
              <a:schemeClr val="tx1"/>
            </a:solidFill>
          </a:ln>
          <a:effectLst>
            <a:outerShdw blurRad="254000" dist="107763" dir="2699994" algn="tl">
              <a:prstClr val="black">
                <a:alpha val="40000"/>
              </a:prstClr>
            </a:outerShdw>
          </a:effectLst>
        </p:spPr>
      </p:pic>
      <p:sp>
        <p:nvSpPr>
          <p:cNvPr id="15" name="Textfeld 14">
            <a:extLst>
              <a:ext uri="{FF2B5EF4-FFF2-40B4-BE49-F238E27FC236}">
                <a16:creationId xmlns:a16="http://schemas.microsoft.com/office/drawing/2014/main" id="{B45E7D97-D3AB-6E1D-FDFE-74871B372A86}"/>
              </a:ext>
            </a:extLst>
          </p:cNvPr>
          <p:cNvSpPr txBox="1"/>
          <p:nvPr/>
        </p:nvSpPr>
        <p:spPr>
          <a:xfrm>
            <a:off x="695325" y="1134180"/>
            <a:ext cx="4535488" cy="856838"/>
          </a:xfrm>
          <a:prstGeom prst="rect">
            <a:avLst/>
          </a:prstGeom>
          <a:noFill/>
        </p:spPr>
        <p:txBody>
          <a:bodyPr wrap="square" lIns="0" tIns="0" rIns="0" bIns="0" rtlCol="0">
            <a:spAutoFit/>
          </a:bodyPr>
          <a:lstStyle/>
          <a:p>
            <a:pPr algn="l">
              <a:lnSpc>
                <a:spcPct val="120000"/>
              </a:lnSpc>
              <a:spcBef>
                <a:spcPts val="800"/>
              </a:spcBef>
            </a:pPr>
            <a:r>
              <a:rPr lang="en-GB" sz="2400" i="1" dirty="0"/>
              <a:t>“The unifying concept of the Center is the human ecosystem”</a:t>
            </a:r>
          </a:p>
        </p:txBody>
      </p:sp>
      <p:pic>
        <p:nvPicPr>
          <p:cNvPr id="17" name="Grafik 16">
            <a:extLst>
              <a:ext uri="{FF2B5EF4-FFF2-40B4-BE49-F238E27FC236}">
                <a16:creationId xmlns:a16="http://schemas.microsoft.com/office/drawing/2014/main" id="{0B58E405-7F60-877D-149C-C028D37DF61D}"/>
              </a:ext>
            </a:extLst>
          </p:cNvPr>
          <p:cNvPicPr>
            <a:picLocks noChangeAspect="1"/>
          </p:cNvPicPr>
          <p:nvPr/>
        </p:nvPicPr>
        <p:blipFill>
          <a:blip r:embed="rId4"/>
          <a:stretch>
            <a:fillRect/>
          </a:stretch>
        </p:blipFill>
        <p:spPr>
          <a:xfrm>
            <a:off x="6744000" y="1197000"/>
            <a:ext cx="4919559" cy="4998062"/>
          </a:xfrm>
          <a:prstGeom prst="rect">
            <a:avLst/>
          </a:prstGeom>
        </p:spPr>
      </p:pic>
    </p:spTree>
    <p:extLst>
      <p:ext uri="{BB962C8B-B14F-4D97-AF65-F5344CB8AC3E}">
        <p14:creationId xmlns:p14="http://schemas.microsoft.com/office/powerpoint/2010/main" val="3551019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725FF5-B331-0725-3999-28AAF512C1B8}"/>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8038EF50-B669-D863-2ABE-493637C43B9E}"/>
              </a:ext>
            </a:extLst>
          </p:cNvPr>
          <p:cNvSpPr>
            <a:spLocks noGrp="1"/>
          </p:cNvSpPr>
          <p:nvPr>
            <p:ph type="title"/>
          </p:nvPr>
        </p:nvSpPr>
        <p:spPr>
          <a:xfrm>
            <a:off x="695326" y="549000"/>
            <a:ext cx="5256674" cy="792000"/>
          </a:xfrm>
        </p:spPr>
        <p:txBody>
          <a:bodyPr/>
          <a:lstStyle/>
          <a:p>
            <a:r>
              <a:rPr lang="en-GB" dirty="0"/>
              <a:t>Regenerative Design &amp; Cities: Lyle’s </a:t>
            </a:r>
            <a:r>
              <a:rPr lang="en-GB" dirty="0" err="1"/>
              <a:t>Center</a:t>
            </a:r>
            <a:endParaRPr lang="en-GB" dirty="0"/>
          </a:p>
        </p:txBody>
      </p:sp>
      <p:sp>
        <p:nvSpPr>
          <p:cNvPr id="5" name="Datumsplatzhalter 4">
            <a:extLst>
              <a:ext uri="{FF2B5EF4-FFF2-40B4-BE49-F238E27FC236}">
                <a16:creationId xmlns:a16="http://schemas.microsoft.com/office/drawing/2014/main" id="{9DE24553-7B39-65E3-1AAC-8CA9B36DD704}"/>
              </a:ext>
            </a:extLst>
          </p:cNvPr>
          <p:cNvSpPr>
            <a:spLocks noGrp="1"/>
          </p:cNvSpPr>
          <p:nvPr>
            <p:ph type="dt" sz="half" idx="10"/>
          </p:nvPr>
        </p:nvSpPr>
        <p:spPr/>
        <p:txBody>
          <a:bodyPr/>
          <a:lstStyle/>
          <a:p>
            <a:r>
              <a:rPr lang="en-GB" dirty="0"/>
              <a:t>(Lyle 1994:17pp.)</a:t>
            </a:r>
          </a:p>
        </p:txBody>
      </p:sp>
      <p:sp>
        <p:nvSpPr>
          <p:cNvPr id="6" name="Fußzeilenplatzhalter 5">
            <a:extLst>
              <a:ext uri="{FF2B5EF4-FFF2-40B4-BE49-F238E27FC236}">
                <a16:creationId xmlns:a16="http://schemas.microsoft.com/office/drawing/2014/main" id="{AFF99F52-B8D3-C03C-E08D-0E4F30002711}"/>
              </a:ext>
            </a:extLst>
          </p:cNvPr>
          <p:cNvSpPr>
            <a:spLocks noGrp="1"/>
          </p:cNvSpPr>
          <p:nvPr>
            <p:ph type="ftr" sz="quarter" idx="11"/>
          </p:nvPr>
        </p:nvSpPr>
        <p:spPr/>
        <p:txBody>
          <a:bodyPr/>
          <a:lstStyle/>
          <a:p>
            <a:r>
              <a:rPr lang="en-GB" dirty="0"/>
              <a:t>KMH / Intro Circularity</a:t>
            </a:r>
          </a:p>
        </p:txBody>
      </p:sp>
      <p:pic>
        <p:nvPicPr>
          <p:cNvPr id="11" name="Grafik 10">
            <a:extLst>
              <a:ext uri="{FF2B5EF4-FFF2-40B4-BE49-F238E27FC236}">
                <a16:creationId xmlns:a16="http://schemas.microsoft.com/office/drawing/2014/main" id="{F1A3F369-E06B-27D3-27A7-46EA39775807}"/>
              </a:ext>
            </a:extLst>
          </p:cNvPr>
          <p:cNvPicPr>
            <a:picLocks noChangeAspect="1"/>
          </p:cNvPicPr>
          <p:nvPr/>
        </p:nvPicPr>
        <p:blipFill>
          <a:blip r:embed="rId3"/>
          <a:stretch>
            <a:fillRect/>
          </a:stretch>
        </p:blipFill>
        <p:spPr>
          <a:xfrm>
            <a:off x="589595" y="4221000"/>
            <a:ext cx="4311872" cy="1549480"/>
          </a:xfrm>
          <a:prstGeom prst="rect">
            <a:avLst/>
          </a:prstGeom>
        </p:spPr>
      </p:pic>
      <p:pic>
        <p:nvPicPr>
          <p:cNvPr id="18" name="Inhaltsplatzhalter 17">
            <a:extLst>
              <a:ext uri="{FF2B5EF4-FFF2-40B4-BE49-F238E27FC236}">
                <a16:creationId xmlns:a16="http://schemas.microsoft.com/office/drawing/2014/main" id="{38CCD8DD-DEE4-0143-B277-739F972203DB}"/>
              </a:ext>
            </a:extLst>
          </p:cNvPr>
          <p:cNvPicPr>
            <a:picLocks noGrp="1" noChangeAspect="1"/>
          </p:cNvPicPr>
          <p:nvPr>
            <p:ph idx="1"/>
          </p:nvPr>
        </p:nvPicPr>
        <p:blipFill>
          <a:blip r:embed="rId4"/>
          <a:stretch>
            <a:fillRect/>
          </a:stretch>
        </p:blipFill>
        <p:spPr>
          <a:xfrm>
            <a:off x="5652582" y="333000"/>
            <a:ext cx="6097166" cy="5688000"/>
          </a:xfrm>
        </p:spPr>
      </p:pic>
    </p:spTree>
    <p:extLst>
      <p:ext uri="{BB962C8B-B14F-4D97-AF65-F5344CB8AC3E}">
        <p14:creationId xmlns:p14="http://schemas.microsoft.com/office/powerpoint/2010/main" val="3978860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F5891BE-798B-CF60-3B3C-30DEF454C0E7}"/>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5" name="Datumsplatzhalter 4">
            <a:extLst>
              <a:ext uri="{FF2B5EF4-FFF2-40B4-BE49-F238E27FC236}">
                <a16:creationId xmlns:a16="http://schemas.microsoft.com/office/drawing/2014/main" id="{59D4BB03-117C-CB94-A77F-C93A60A5B000}"/>
              </a:ext>
            </a:extLst>
          </p:cNvPr>
          <p:cNvSpPr>
            <a:spLocks noGrp="1"/>
          </p:cNvSpPr>
          <p:nvPr>
            <p:ph type="dt" sz="half" idx="10"/>
          </p:nvPr>
        </p:nvSpPr>
        <p:spPr>
          <a:xfrm>
            <a:off x="4296000" y="6439500"/>
            <a:ext cx="3672000" cy="144000"/>
          </a:xfrm>
        </p:spPr>
        <p:txBody>
          <a:bodyPr/>
          <a:lstStyle/>
          <a:p>
            <a:r>
              <a:rPr lang="en-GB" dirty="0"/>
              <a:t>(own adaptation from: Raworth, 2017:64)</a:t>
            </a:r>
          </a:p>
        </p:txBody>
      </p:sp>
      <p:sp>
        <p:nvSpPr>
          <p:cNvPr id="6" name="Fußzeilenplatzhalter 5">
            <a:extLst>
              <a:ext uri="{FF2B5EF4-FFF2-40B4-BE49-F238E27FC236}">
                <a16:creationId xmlns:a16="http://schemas.microsoft.com/office/drawing/2014/main" id="{567724C7-CC06-CDC2-2242-4176A85C301C}"/>
              </a:ext>
            </a:extLst>
          </p:cNvPr>
          <p:cNvSpPr>
            <a:spLocks noGrp="1"/>
          </p:cNvSpPr>
          <p:nvPr>
            <p:ph type="ftr" sz="quarter" idx="11"/>
          </p:nvPr>
        </p:nvSpPr>
        <p:spPr/>
        <p:txBody>
          <a:bodyPr/>
          <a:lstStyle/>
          <a:p>
            <a:r>
              <a:rPr lang="en-GB" dirty="0"/>
              <a:t>KMH / Intro Circularity</a:t>
            </a:r>
          </a:p>
        </p:txBody>
      </p:sp>
      <p:pic>
        <p:nvPicPr>
          <p:cNvPr id="13" name="Grafik 12" descr="Kopf mit Zahnrädern mit einfarbiger Füllung">
            <a:extLst>
              <a:ext uri="{FF2B5EF4-FFF2-40B4-BE49-F238E27FC236}">
                <a16:creationId xmlns:a16="http://schemas.microsoft.com/office/drawing/2014/main" id="{C40CFBB5-BF5C-38F5-9264-304A9E0C1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84000" y="2964167"/>
            <a:ext cx="914400" cy="914400"/>
          </a:xfrm>
          <a:prstGeom prst="rect">
            <a:avLst/>
          </a:prstGeom>
        </p:spPr>
      </p:pic>
      <p:grpSp>
        <p:nvGrpSpPr>
          <p:cNvPr id="25" name="Gruppieren 24">
            <a:extLst>
              <a:ext uri="{FF2B5EF4-FFF2-40B4-BE49-F238E27FC236}">
                <a16:creationId xmlns:a16="http://schemas.microsoft.com/office/drawing/2014/main" id="{D39AB3B8-4931-1A45-D4DA-8F76BEEC1286}"/>
              </a:ext>
            </a:extLst>
          </p:cNvPr>
          <p:cNvGrpSpPr/>
          <p:nvPr/>
        </p:nvGrpSpPr>
        <p:grpSpPr>
          <a:xfrm>
            <a:off x="-1423209" y="2726567"/>
            <a:ext cx="1099218" cy="1152000"/>
            <a:chOff x="3792000" y="4077000"/>
            <a:chExt cx="1099218" cy="1152000"/>
          </a:xfrm>
        </p:grpSpPr>
        <p:sp>
          <p:nvSpPr>
            <p:cNvPr id="14" name="Ellipse 13">
              <a:extLst>
                <a:ext uri="{FF2B5EF4-FFF2-40B4-BE49-F238E27FC236}">
                  <a16:creationId xmlns:a16="http://schemas.microsoft.com/office/drawing/2014/main" id="{A02C6287-2416-DD54-60EB-8B720ADF0499}"/>
                </a:ext>
              </a:extLst>
            </p:cNvPr>
            <p:cNvSpPr/>
            <p:nvPr/>
          </p:nvSpPr>
          <p:spPr>
            <a:xfrm>
              <a:off x="4099218" y="4257392"/>
              <a:ext cx="792000" cy="792000"/>
            </a:xfrm>
            <a:prstGeom prst="ellipse">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600" dirty="0">
                <a:solidFill>
                  <a:schemeClr val="tx1"/>
                </a:solidFill>
              </a:endParaRPr>
            </a:p>
          </p:txBody>
        </p:sp>
        <p:cxnSp>
          <p:nvCxnSpPr>
            <p:cNvPr id="19" name="Gerader Verbinder 18">
              <a:extLst>
                <a:ext uri="{FF2B5EF4-FFF2-40B4-BE49-F238E27FC236}">
                  <a16:creationId xmlns:a16="http://schemas.microsoft.com/office/drawing/2014/main" id="{CDC22934-9FCA-6445-0B94-39160DDB3609}"/>
                </a:ext>
              </a:extLst>
            </p:cNvPr>
            <p:cNvCxnSpPr>
              <a:cxnSpLocks/>
            </p:cNvCxnSpPr>
            <p:nvPr/>
          </p:nvCxnSpPr>
          <p:spPr>
            <a:xfrm>
              <a:off x="3792000" y="4653000"/>
              <a:ext cx="849279" cy="5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Gerader Verbinder 23">
              <a:extLst>
                <a:ext uri="{FF2B5EF4-FFF2-40B4-BE49-F238E27FC236}">
                  <a16:creationId xmlns:a16="http://schemas.microsoft.com/office/drawing/2014/main" id="{398B00EA-471C-E689-651A-3B5A6EDCD22B}"/>
                </a:ext>
              </a:extLst>
            </p:cNvPr>
            <p:cNvCxnSpPr>
              <a:cxnSpLocks/>
            </p:cNvCxnSpPr>
            <p:nvPr/>
          </p:nvCxnSpPr>
          <p:spPr>
            <a:xfrm flipH="1">
              <a:off x="3792000" y="4077000"/>
              <a:ext cx="849279" cy="576000"/>
            </a:xfrm>
            <a:prstGeom prst="line">
              <a:avLst/>
            </a:prstGeom>
            <a:ln w="12700"/>
          </p:spPr>
          <p:style>
            <a:lnRef idx="1">
              <a:schemeClr val="dk1"/>
            </a:lnRef>
            <a:fillRef idx="0">
              <a:schemeClr val="dk1"/>
            </a:fillRef>
            <a:effectRef idx="0">
              <a:schemeClr val="dk1"/>
            </a:effectRef>
            <a:fontRef idx="minor">
              <a:schemeClr val="tx1"/>
            </a:fontRef>
          </p:style>
        </p:cxnSp>
      </p:grpSp>
      <p:pic>
        <p:nvPicPr>
          <p:cNvPr id="34" name="Grafik 33">
            <a:extLst>
              <a:ext uri="{FF2B5EF4-FFF2-40B4-BE49-F238E27FC236}">
                <a16:creationId xmlns:a16="http://schemas.microsoft.com/office/drawing/2014/main" id="{84CB4C30-DC86-C0C3-00A5-066FBB6DE3E3}"/>
              </a:ext>
            </a:extLst>
          </p:cNvPr>
          <p:cNvPicPr>
            <a:picLocks noChangeAspect="1"/>
          </p:cNvPicPr>
          <p:nvPr/>
        </p:nvPicPr>
        <p:blipFill>
          <a:blip r:embed="rId4"/>
          <a:stretch>
            <a:fillRect/>
          </a:stretch>
        </p:blipFill>
        <p:spPr>
          <a:xfrm>
            <a:off x="5304001" y="3133367"/>
            <a:ext cx="720000" cy="288000"/>
          </a:xfrm>
          <a:prstGeom prst="rect">
            <a:avLst/>
          </a:prstGeom>
        </p:spPr>
      </p:pic>
      <p:sp>
        <p:nvSpPr>
          <p:cNvPr id="3" name="Titel 2">
            <a:extLst>
              <a:ext uri="{FF2B5EF4-FFF2-40B4-BE49-F238E27FC236}">
                <a16:creationId xmlns:a16="http://schemas.microsoft.com/office/drawing/2014/main" id="{A05F959D-7466-1775-B2A9-D459CE8E7F43}"/>
              </a:ext>
            </a:extLst>
          </p:cNvPr>
          <p:cNvSpPr>
            <a:spLocks noGrp="1"/>
          </p:cNvSpPr>
          <p:nvPr>
            <p:ph type="title"/>
          </p:nvPr>
        </p:nvSpPr>
        <p:spPr/>
        <p:txBody>
          <a:bodyPr/>
          <a:lstStyle/>
          <a:p>
            <a:r>
              <a:rPr lang="en-GB" dirty="0"/>
              <a:t>Cities as Arenas in Raworth’s “Doughnut Economy” </a:t>
            </a:r>
          </a:p>
        </p:txBody>
      </p:sp>
      <p:pic>
        <p:nvPicPr>
          <p:cNvPr id="9" name="Grafik 8">
            <a:extLst>
              <a:ext uri="{FF2B5EF4-FFF2-40B4-BE49-F238E27FC236}">
                <a16:creationId xmlns:a16="http://schemas.microsoft.com/office/drawing/2014/main" id="{10686F2A-FACF-A0A3-1264-D0306CAB4975}"/>
              </a:ext>
            </a:extLst>
          </p:cNvPr>
          <p:cNvPicPr>
            <a:picLocks noChangeAspect="1"/>
          </p:cNvPicPr>
          <p:nvPr/>
        </p:nvPicPr>
        <p:blipFill>
          <a:blip r:embed="rId5"/>
          <a:stretch>
            <a:fillRect/>
          </a:stretch>
        </p:blipFill>
        <p:spPr>
          <a:xfrm>
            <a:off x="2766568" y="1457723"/>
            <a:ext cx="6514866" cy="4482472"/>
          </a:xfrm>
          <a:prstGeom prst="rect">
            <a:avLst/>
          </a:prstGeom>
        </p:spPr>
      </p:pic>
    </p:spTree>
    <p:extLst>
      <p:ext uri="{BB962C8B-B14F-4D97-AF65-F5344CB8AC3E}">
        <p14:creationId xmlns:p14="http://schemas.microsoft.com/office/powerpoint/2010/main" val="1032701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3D90EF-AD04-BD3F-3E8C-E665DBAD20E6}"/>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E8DB4A10-1369-2FA9-A43C-432890FFE913}"/>
              </a:ext>
            </a:extLst>
          </p:cNvPr>
          <p:cNvSpPr>
            <a:spLocks noGrp="1"/>
          </p:cNvSpPr>
          <p:nvPr>
            <p:ph type="title"/>
          </p:nvPr>
        </p:nvSpPr>
        <p:spPr>
          <a:xfrm>
            <a:off x="623326" y="333000"/>
            <a:ext cx="3528674" cy="792000"/>
          </a:xfrm>
        </p:spPr>
        <p:txBody>
          <a:bodyPr/>
          <a:lstStyle/>
          <a:p>
            <a:pPr>
              <a:lnSpc>
                <a:spcPct val="150000"/>
              </a:lnSpc>
            </a:pPr>
            <a:r>
              <a:rPr lang="en-GB" dirty="0"/>
              <a:t>Cities as holistic Arenas (again) in Friant et </a:t>
            </a:r>
            <a:r>
              <a:rPr lang="en-GB" dirty="0" err="1"/>
              <a:t>al’s</a:t>
            </a:r>
            <a:r>
              <a:rPr lang="en-GB" dirty="0"/>
              <a:t> (2020) Typology</a:t>
            </a:r>
          </a:p>
        </p:txBody>
      </p:sp>
      <p:pic>
        <p:nvPicPr>
          <p:cNvPr id="8" name="Content Placeholder 7">
            <a:hlinkClick r:id="rId2"/>
            <a:extLst>
              <a:ext uri="{FF2B5EF4-FFF2-40B4-BE49-F238E27FC236}">
                <a16:creationId xmlns:a16="http://schemas.microsoft.com/office/drawing/2014/main" id="{4B74236F-E6B2-D35A-EAB7-0C11E430CDFF}"/>
              </a:ext>
            </a:extLst>
          </p:cNvPr>
          <p:cNvPicPr>
            <a:picLocks noGrp="1" noChangeAspect="1"/>
          </p:cNvPicPr>
          <p:nvPr>
            <p:ph idx="1"/>
          </p:nvPr>
        </p:nvPicPr>
        <p:blipFill>
          <a:blip r:embed="rId3"/>
          <a:stretch>
            <a:fillRect/>
          </a:stretch>
        </p:blipFill>
        <p:spPr>
          <a:xfrm>
            <a:off x="4980484" y="477000"/>
            <a:ext cx="6515516" cy="5701498"/>
          </a:xfrm>
        </p:spPr>
      </p:pic>
      <p:sp>
        <p:nvSpPr>
          <p:cNvPr id="5" name="Datumsplatzhalter 4">
            <a:extLst>
              <a:ext uri="{FF2B5EF4-FFF2-40B4-BE49-F238E27FC236}">
                <a16:creationId xmlns:a16="http://schemas.microsoft.com/office/drawing/2014/main" id="{C2E4C1B8-9211-7D51-BCC4-09900D8CDB44}"/>
              </a:ext>
            </a:extLst>
          </p:cNvPr>
          <p:cNvSpPr>
            <a:spLocks noGrp="1"/>
          </p:cNvSpPr>
          <p:nvPr>
            <p:ph type="dt" sz="half" idx="10"/>
          </p:nvPr>
        </p:nvSpPr>
        <p:spPr/>
        <p:txBody>
          <a:bodyPr/>
          <a:lstStyle/>
          <a:p>
            <a:r>
              <a:rPr lang="en-GB"/>
              <a:t>(Friant et al., 2020:104917)</a:t>
            </a:r>
            <a:endParaRPr lang="en-GB" dirty="0"/>
          </a:p>
        </p:txBody>
      </p:sp>
      <p:sp>
        <p:nvSpPr>
          <p:cNvPr id="6" name="Fußzeilenplatzhalter 5">
            <a:extLst>
              <a:ext uri="{FF2B5EF4-FFF2-40B4-BE49-F238E27FC236}">
                <a16:creationId xmlns:a16="http://schemas.microsoft.com/office/drawing/2014/main" id="{6CD8FA94-66D8-9F85-3D97-0B07A0D7D0FD}"/>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4017360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7863B3C-FFE3-C67D-80C3-5698C7C5C319}"/>
              </a:ext>
            </a:extLst>
          </p:cNvPr>
          <p:cNvSpPr>
            <a:spLocks noGrp="1"/>
          </p:cNvSpPr>
          <p:nvPr>
            <p:ph type="title"/>
          </p:nvPr>
        </p:nvSpPr>
        <p:spPr/>
        <p:txBody>
          <a:bodyPr/>
          <a:lstStyle/>
          <a:p>
            <a:r>
              <a:rPr lang="en-GB" dirty="0"/>
              <a:t>Circularity for Cities – some Benefits:	</a:t>
            </a:r>
          </a:p>
        </p:txBody>
      </p:sp>
      <p:sp>
        <p:nvSpPr>
          <p:cNvPr id="4" name="Inhaltsplatzhalter 3">
            <a:extLst>
              <a:ext uri="{FF2B5EF4-FFF2-40B4-BE49-F238E27FC236}">
                <a16:creationId xmlns:a16="http://schemas.microsoft.com/office/drawing/2014/main" id="{49186D12-641F-2118-C236-523C9C156635}"/>
              </a:ext>
            </a:extLst>
          </p:cNvPr>
          <p:cNvSpPr>
            <a:spLocks noGrp="1"/>
          </p:cNvSpPr>
          <p:nvPr>
            <p:ph idx="1"/>
          </p:nvPr>
        </p:nvSpPr>
        <p:spPr>
          <a:xfrm>
            <a:off x="695324" y="909001"/>
            <a:ext cx="11376676" cy="5255264"/>
          </a:xfrm>
        </p:spPr>
        <p:txBody>
          <a:bodyPr>
            <a:normAutofit lnSpcReduction="10000"/>
          </a:bodyPr>
          <a:lstStyle/>
          <a:p>
            <a:r>
              <a:rPr lang="en-US" sz="2400" b="1" dirty="0"/>
              <a:t>Resource Efficiency: </a:t>
            </a:r>
            <a:br>
              <a:rPr lang="en-US" sz="2400" b="1" dirty="0"/>
            </a:br>
            <a:r>
              <a:rPr lang="en-US" sz="2400" dirty="0"/>
              <a:t>Cities consume 75% of natural resources 👉 reduces resource depletion</a:t>
            </a:r>
          </a:p>
          <a:p>
            <a:r>
              <a:rPr lang="en-US" sz="2400" b="1" dirty="0"/>
              <a:t>Waste Reduction: </a:t>
            </a:r>
            <a:br>
              <a:rPr lang="en-US" sz="2400" b="1" dirty="0"/>
            </a:br>
            <a:r>
              <a:rPr lang="en-US" sz="2400" dirty="0" err="1"/>
              <a:t>Minimise</a:t>
            </a:r>
            <a:r>
              <a:rPr lang="en-US" sz="2400" dirty="0"/>
              <a:t> waste generation and landfill use through recycling, reuse &amp; recovery.</a:t>
            </a:r>
          </a:p>
          <a:p>
            <a:r>
              <a:rPr lang="en-US" sz="2400" b="1" dirty="0"/>
              <a:t>Climate Action: </a:t>
            </a:r>
            <a:r>
              <a:rPr lang="en-US" sz="2400" dirty="0"/>
              <a:t>lower greenhouse gas emissions by </a:t>
            </a:r>
            <a:r>
              <a:rPr lang="en-US" sz="2400" dirty="0" err="1"/>
              <a:t>optimising</a:t>
            </a:r>
            <a:r>
              <a:rPr lang="en-US" sz="2400" dirty="0"/>
              <a:t> energy &amp; resource use</a:t>
            </a:r>
          </a:p>
          <a:p>
            <a:r>
              <a:rPr lang="en-US" sz="2400" b="1" dirty="0"/>
              <a:t>Urban Resilience: </a:t>
            </a:r>
            <a:br>
              <a:rPr lang="en-US" sz="2400" b="1" dirty="0"/>
            </a:br>
            <a:r>
              <a:rPr lang="en-US" sz="2400" dirty="0"/>
              <a:t>Enhances ability to adapt to environmental, social, and economic challenges</a:t>
            </a:r>
          </a:p>
          <a:p>
            <a:r>
              <a:rPr lang="en-US" sz="2400" b="1" dirty="0"/>
              <a:t>Economic Benefits: </a:t>
            </a:r>
            <a:r>
              <a:rPr lang="en-US" sz="2400" dirty="0"/>
              <a:t>new business opportunities in repair, recycling, &amp; remanufacturing</a:t>
            </a:r>
          </a:p>
          <a:p>
            <a:r>
              <a:rPr lang="en-US" sz="2400" b="1" dirty="0"/>
              <a:t>Biodiversity Protection: </a:t>
            </a:r>
            <a:r>
              <a:rPr lang="en-US" sz="2400" dirty="0"/>
              <a:t>Reduces land use, pollution, &amp; habitat destruction.</a:t>
            </a:r>
          </a:p>
          <a:p>
            <a:pPr>
              <a:spcAft>
                <a:spcPts val="800"/>
              </a:spcAft>
            </a:pPr>
            <a:r>
              <a:rPr lang="en-US" sz="2400" b="1" dirty="0"/>
              <a:t>Improved Quality of Life:</a:t>
            </a:r>
            <a:r>
              <a:rPr lang="en-US" sz="2400" dirty="0"/>
              <a:t> Promote cleaner, greener, and healthier urban environments</a:t>
            </a:r>
            <a:endParaRPr lang="en-GB" sz="2400" dirty="0"/>
          </a:p>
        </p:txBody>
      </p:sp>
      <p:sp>
        <p:nvSpPr>
          <p:cNvPr id="5" name="Datumsplatzhalter 4">
            <a:extLst>
              <a:ext uri="{FF2B5EF4-FFF2-40B4-BE49-F238E27FC236}">
                <a16:creationId xmlns:a16="http://schemas.microsoft.com/office/drawing/2014/main" id="{2375EBEE-3F9C-E76F-4E7D-E6E0A5415270}"/>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25836730-481F-766F-E0D7-8862CFEA326F}"/>
              </a:ext>
            </a:extLst>
          </p:cNvPr>
          <p:cNvSpPr>
            <a:spLocks noGrp="1"/>
          </p:cNvSpPr>
          <p:nvPr>
            <p:ph type="ftr" sz="quarter" idx="11"/>
          </p:nvPr>
        </p:nvSpPr>
        <p:spPr/>
        <p:txBody>
          <a:bodyPr/>
          <a:lstStyle/>
          <a:p>
            <a:r>
              <a:rPr lang="de-DE"/>
              <a:t>KMH / Intro Circularity</a:t>
            </a:r>
            <a:endParaRPr lang="de-DE" dirty="0"/>
          </a:p>
        </p:txBody>
      </p:sp>
      <p:sp>
        <p:nvSpPr>
          <p:cNvPr id="7" name="Foliennummernplatzhalter 6">
            <a:extLst>
              <a:ext uri="{FF2B5EF4-FFF2-40B4-BE49-F238E27FC236}">
                <a16:creationId xmlns:a16="http://schemas.microsoft.com/office/drawing/2014/main" id="{0E9FD93C-7854-4133-3C70-88206275CDD6}"/>
              </a:ext>
            </a:extLst>
          </p:cNvPr>
          <p:cNvSpPr>
            <a:spLocks noGrp="1"/>
          </p:cNvSpPr>
          <p:nvPr>
            <p:ph type="sldNum" sz="quarter" idx="12"/>
          </p:nvPr>
        </p:nvSpPr>
        <p:spPr/>
        <p:txBody>
          <a:bodyPr/>
          <a:lstStyle/>
          <a:p>
            <a:fld id="{D836C0FE-70CA-4950-82D6-CF602CC2B770}" type="slidenum">
              <a:rPr lang="de-DE" smtClean="0"/>
              <a:t>29</a:t>
            </a:fld>
            <a:endParaRPr lang="de-DE" dirty="0"/>
          </a:p>
        </p:txBody>
      </p:sp>
    </p:spTree>
    <p:extLst>
      <p:ext uri="{BB962C8B-B14F-4D97-AF65-F5344CB8AC3E}">
        <p14:creationId xmlns:p14="http://schemas.microsoft.com/office/powerpoint/2010/main" val="194221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Why Cities?</a:t>
            </a:r>
          </a:p>
        </p:txBody>
      </p:sp>
    </p:spTree>
    <p:extLst>
      <p:ext uri="{BB962C8B-B14F-4D97-AF65-F5344CB8AC3E}">
        <p14:creationId xmlns:p14="http://schemas.microsoft.com/office/powerpoint/2010/main" val="344046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1B9D25D-8AC9-14DC-854B-7D73E9B1BC38}"/>
              </a:ext>
            </a:extLst>
          </p:cNvPr>
          <p:cNvSpPr>
            <a:spLocks noGrp="1"/>
          </p:cNvSpPr>
          <p:nvPr>
            <p:ph type="sldNum" sz="quarter" idx="12"/>
          </p:nvPr>
        </p:nvSpPr>
        <p:spPr/>
        <p:txBody>
          <a:bodyPr/>
          <a:lstStyle/>
          <a:p>
            <a:fld id="{D836C0FE-70CA-4950-82D6-CF602CC2B770}" type="slidenum">
              <a:rPr lang="de-DE" smtClean="0"/>
              <a:t>30</a:t>
            </a:fld>
            <a:endParaRPr lang="de-DE" dirty="0"/>
          </a:p>
        </p:txBody>
      </p:sp>
      <p:sp>
        <p:nvSpPr>
          <p:cNvPr id="3" name="Titel 2">
            <a:extLst>
              <a:ext uri="{FF2B5EF4-FFF2-40B4-BE49-F238E27FC236}">
                <a16:creationId xmlns:a16="http://schemas.microsoft.com/office/drawing/2014/main" id="{F446F1FE-F639-ADF2-74A0-51F20C261514}"/>
              </a:ext>
            </a:extLst>
          </p:cNvPr>
          <p:cNvSpPr>
            <a:spLocks noGrp="1"/>
          </p:cNvSpPr>
          <p:nvPr>
            <p:ph type="title"/>
          </p:nvPr>
        </p:nvSpPr>
        <p:spPr>
          <a:xfrm>
            <a:off x="695326" y="333000"/>
            <a:ext cx="8928100" cy="792000"/>
          </a:xfrm>
        </p:spPr>
        <p:txBody>
          <a:bodyPr/>
          <a:lstStyle/>
          <a:p>
            <a:pPr>
              <a:lnSpc>
                <a:spcPct val="150000"/>
              </a:lnSpc>
            </a:pPr>
            <a:r>
              <a:rPr lang="en-GB" dirty="0"/>
              <a:t>A parallel Development since the beginning 2000s:</a:t>
            </a:r>
            <a:br>
              <a:rPr lang="en-GB" dirty="0"/>
            </a:br>
            <a:r>
              <a:rPr lang="en-GB" dirty="0"/>
              <a:t>Smart Cities</a:t>
            </a:r>
          </a:p>
        </p:txBody>
      </p:sp>
      <p:pic>
        <p:nvPicPr>
          <p:cNvPr id="8" name="Inhaltsplatzhalter 7">
            <a:hlinkClick r:id="rId3"/>
            <a:extLst>
              <a:ext uri="{FF2B5EF4-FFF2-40B4-BE49-F238E27FC236}">
                <a16:creationId xmlns:a16="http://schemas.microsoft.com/office/drawing/2014/main" id="{FC5ABD9D-5FDE-DB45-4595-D7ECC96C99DE}"/>
              </a:ext>
            </a:extLst>
          </p:cNvPr>
          <p:cNvPicPr>
            <a:picLocks noGrp="1" noChangeAspect="1"/>
          </p:cNvPicPr>
          <p:nvPr>
            <p:ph idx="1"/>
          </p:nvPr>
        </p:nvPicPr>
        <p:blipFill>
          <a:blip r:embed="rId4"/>
          <a:stretch>
            <a:fillRect/>
          </a:stretch>
        </p:blipFill>
        <p:spPr>
          <a:xfrm>
            <a:off x="2933537" y="2108902"/>
            <a:ext cx="6324925" cy="3575234"/>
          </a:xfrm>
        </p:spPr>
      </p:pic>
      <p:sp>
        <p:nvSpPr>
          <p:cNvPr id="5" name="Datumsplatzhalter 4">
            <a:extLst>
              <a:ext uri="{FF2B5EF4-FFF2-40B4-BE49-F238E27FC236}">
                <a16:creationId xmlns:a16="http://schemas.microsoft.com/office/drawing/2014/main" id="{CB3C0D59-94F0-D164-8EE5-A0900EBC6BD1}"/>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F532BE5C-B87D-2036-9FD0-4099F7455AF1}"/>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2442247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6396E01-0747-61B7-0E8B-0B202B521A86}"/>
              </a:ext>
            </a:extLst>
          </p:cNvPr>
          <p:cNvSpPr>
            <a:spLocks noGrp="1"/>
          </p:cNvSpPr>
          <p:nvPr>
            <p:ph type="sldNum" sz="quarter" idx="12"/>
          </p:nvPr>
        </p:nvSpPr>
        <p:spPr/>
        <p:txBody>
          <a:bodyPr/>
          <a:lstStyle/>
          <a:p>
            <a:fld id="{D836C0FE-70CA-4950-82D6-CF602CC2B770}" type="slidenum">
              <a:rPr lang="de-DE" smtClean="0"/>
              <a:t>31</a:t>
            </a:fld>
            <a:endParaRPr lang="de-DE" dirty="0"/>
          </a:p>
        </p:txBody>
      </p:sp>
      <p:sp>
        <p:nvSpPr>
          <p:cNvPr id="3" name="Titel 2">
            <a:extLst>
              <a:ext uri="{FF2B5EF4-FFF2-40B4-BE49-F238E27FC236}">
                <a16:creationId xmlns:a16="http://schemas.microsoft.com/office/drawing/2014/main" id="{41EE35A6-2174-DCA6-65F0-8CE3A64B80FE}"/>
              </a:ext>
            </a:extLst>
          </p:cNvPr>
          <p:cNvSpPr>
            <a:spLocks noGrp="1"/>
          </p:cNvSpPr>
          <p:nvPr>
            <p:ph type="title"/>
          </p:nvPr>
        </p:nvSpPr>
        <p:spPr/>
        <p:txBody>
          <a:bodyPr/>
          <a:lstStyle/>
          <a:p>
            <a:r>
              <a:rPr lang="en-GB" dirty="0"/>
              <a:t>Smart Cities: Some </a:t>
            </a:r>
            <a:r>
              <a:rPr lang="en-GB" dirty="0" err="1"/>
              <a:t>Defintions</a:t>
            </a:r>
            <a:endParaRPr lang="en-GB" dirty="0"/>
          </a:p>
        </p:txBody>
      </p:sp>
      <p:sp>
        <p:nvSpPr>
          <p:cNvPr id="4" name="Inhaltsplatzhalter 3">
            <a:extLst>
              <a:ext uri="{FF2B5EF4-FFF2-40B4-BE49-F238E27FC236}">
                <a16:creationId xmlns:a16="http://schemas.microsoft.com/office/drawing/2014/main" id="{55E1EB26-E3EB-2C12-0496-6838B9056297}"/>
              </a:ext>
            </a:extLst>
          </p:cNvPr>
          <p:cNvSpPr>
            <a:spLocks noGrp="1"/>
          </p:cNvSpPr>
          <p:nvPr>
            <p:ph idx="1"/>
          </p:nvPr>
        </p:nvSpPr>
        <p:spPr/>
        <p:txBody>
          <a:bodyPr/>
          <a:lstStyle/>
          <a:p>
            <a:r>
              <a:rPr lang="en-US" dirty="0"/>
              <a:t>“the effective </a:t>
            </a:r>
            <a:r>
              <a:rPr lang="en-US" b="1" dirty="0"/>
              <a:t>integration</a:t>
            </a:r>
            <a:r>
              <a:rPr lang="en-US" dirty="0"/>
              <a:t> of </a:t>
            </a:r>
            <a:r>
              <a:rPr lang="en-US" b="1" dirty="0"/>
              <a:t>physical, digital and human </a:t>
            </a:r>
            <a:r>
              <a:rPr lang="en-US" dirty="0"/>
              <a:t>systems in the built environment to deliver a sustainable, prosperous and inclusive future for its citizens” (BSI 2014)</a:t>
            </a:r>
            <a:br>
              <a:rPr lang="en-US" dirty="0"/>
            </a:br>
            <a:endParaRPr lang="en-US" dirty="0"/>
          </a:p>
          <a:p>
            <a:r>
              <a:rPr lang="en-US" dirty="0"/>
              <a:t>“a place where traditional networks and services are made </a:t>
            </a:r>
            <a:r>
              <a:rPr lang="en-US" b="1" dirty="0"/>
              <a:t>more efficient </a:t>
            </a:r>
            <a:r>
              <a:rPr lang="en-US" dirty="0"/>
              <a:t>with the use of </a:t>
            </a:r>
            <a:r>
              <a:rPr lang="en-US" b="1" dirty="0"/>
              <a:t>digital solutions </a:t>
            </a:r>
            <a:r>
              <a:rPr lang="en-US" dirty="0"/>
              <a:t>for the benefit of its inhabitants and business.” (EU, n.d.)</a:t>
            </a:r>
            <a:br>
              <a:rPr lang="en-US" dirty="0"/>
            </a:br>
            <a:endParaRPr lang="en-US" dirty="0"/>
          </a:p>
          <a:p>
            <a:pPr>
              <a:spcAft>
                <a:spcPts val="1000"/>
              </a:spcAft>
            </a:pPr>
            <a:r>
              <a:rPr lang="en-US" dirty="0"/>
              <a:t>“an urban area that uses </a:t>
            </a:r>
            <a:r>
              <a:rPr lang="en-US" b="1" dirty="0"/>
              <a:t>digital technology </a:t>
            </a:r>
            <a:r>
              <a:rPr lang="en-US" dirty="0"/>
              <a:t>to </a:t>
            </a:r>
            <a:r>
              <a:rPr lang="en-US" b="1" dirty="0"/>
              <a:t>collect</a:t>
            </a:r>
            <a:r>
              <a:rPr lang="en-US" dirty="0"/>
              <a:t> data and to </a:t>
            </a:r>
            <a:r>
              <a:rPr lang="en-US" b="1" dirty="0"/>
              <a:t>operate/provide </a:t>
            </a:r>
            <a:r>
              <a:rPr lang="en-US" dirty="0"/>
              <a:t>services” (Wikipedia, 2024)</a:t>
            </a:r>
          </a:p>
        </p:txBody>
      </p:sp>
      <p:sp>
        <p:nvSpPr>
          <p:cNvPr id="5" name="Datumsplatzhalter 4">
            <a:extLst>
              <a:ext uri="{FF2B5EF4-FFF2-40B4-BE49-F238E27FC236}">
                <a16:creationId xmlns:a16="http://schemas.microsoft.com/office/drawing/2014/main" id="{E3AC7C1D-7118-5257-159F-A0C653FE5D58}"/>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9234B108-A8E3-DD9F-6CFA-7D5C9D0DB397}"/>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652217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BC3BD4F-E746-F4D4-F787-301952FE86DC}"/>
              </a:ext>
            </a:extLst>
          </p:cNvPr>
          <p:cNvSpPr>
            <a:spLocks noGrp="1"/>
          </p:cNvSpPr>
          <p:nvPr>
            <p:ph type="sldNum" sz="quarter" idx="12"/>
          </p:nvPr>
        </p:nvSpPr>
        <p:spPr/>
        <p:txBody>
          <a:bodyPr/>
          <a:lstStyle/>
          <a:p>
            <a:fld id="{D836C0FE-70CA-4950-82D6-CF602CC2B770}" type="slidenum">
              <a:rPr lang="de-DE" smtClean="0"/>
              <a:t>32</a:t>
            </a:fld>
            <a:endParaRPr lang="de-DE" dirty="0"/>
          </a:p>
        </p:txBody>
      </p:sp>
      <p:sp>
        <p:nvSpPr>
          <p:cNvPr id="3" name="Titel 2">
            <a:extLst>
              <a:ext uri="{FF2B5EF4-FFF2-40B4-BE49-F238E27FC236}">
                <a16:creationId xmlns:a16="http://schemas.microsoft.com/office/drawing/2014/main" id="{CA870B7C-DEDB-02DB-1C64-74405C2E1D0F}"/>
              </a:ext>
            </a:extLst>
          </p:cNvPr>
          <p:cNvSpPr>
            <a:spLocks noGrp="1"/>
          </p:cNvSpPr>
          <p:nvPr>
            <p:ph type="title"/>
          </p:nvPr>
        </p:nvSpPr>
        <p:spPr/>
        <p:txBody>
          <a:bodyPr/>
          <a:lstStyle/>
          <a:p>
            <a:r>
              <a:rPr lang="en-GB" dirty="0"/>
              <a:t>Advanced Design of …</a:t>
            </a:r>
          </a:p>
        </p:txBody>
      </p:sp>
      <p:sp>
        <p:nvSpPr>
          <p:cNvPr id="5" name="Datumsplatzhalter 4">
            <a:extLst>
              <a:ext uri="{FF2B5EF4-FFF2-40B4-BE49-F238E27FC236}">
                <a16:creationId xmlns:a16="http://schemas.microsoft.com/office/drawing/2014/main" id="{9C810360-610D-F7DA-8917-918EC78872C8}"/>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AEDAD9F8-CA3B-289D-B49F-B4844DC0797B}"/>
              </a:ext>
            </a:extLst>
          </p:cNvPr>
          <p:cNvSpPr>
            <a:spLocks noGrp="1"/>
          </p:cNvSpPr>
          <p:nvPr>
            <p:ph type="ftr" sz="quarter" idx="11"/>
          </p:nvPr>
        </p:nvSpPr>
        <p:spPr/>
        <p:txBody>
          <a:bodyPr/>
          <a:lstStyle/>
          <a:p>
            <a:r>
              <a:rPr lang="de-DE"/>
              <a:t>KMH / Intro Circularity</a:t>
            </a:r>
            <a:endParaRPr lang="de-DE" dirty="0"/>
          </a:p>
        </p:txBody>
      </p:sp>
      <p:graphicFrame>
        <p:nvGraphicFramePr>
          <p:cNvPr id="7" name="Content Placeholder 4">
            <a:hlinkClick r:id="rId2"/>
            <a:extLst>
              <a:ext uri="{FF2B5EF4-FFF2-40B4-BE49-F238E27FC236}">
                <a16:creationId xmlns:a16="http://schemas.microsoft.com/office/drawing/2014/main" id="{41AA210B-D674-E4B9-F8F8-F79F34DD8E84}"/>
              </a:ext>
            </a:extLst>
          </p:cNvPr>
          <p:cNvGraphicFramePr>
            <a:graphicFrameLocks noGrp="1"/>
          </p:cNvGraphicFramePr>
          <p:nvPr>
            <p:ph idx="1"/>
            <p:extLst>
              <p:ext uri="{D42A27DB-BD31-4B8C-83A1-F6EECF244321}">
                <p14:modId xmlns:p14="http://schemas.microsoft.com/office/powerpoint/2010/main" val="3782623539"/>
              </p:ext>
            </p:extLst>
          </p:nvPr>
        </p:nvGraphicFramePr>
        <p:xfrm>
          <a:off x="1631950" y="1773000"/>
          <a:ext cx="8928099" cy="3671999"/>
        </p:xfrm>
        <a:graphic>
          <a:graphicData uri="http://schemas.openxmlformats.org/drawingml/2006/table">
            <a:tbl>
              <a:tblPr firstRow="1">
                <a:tableStyleId>{B301B821-A1FF-4177-AEE7-76D212191A09}</a:tableStyleId>
              </a:tblPr>
              <a:tblGrid>
                <a:gridCol w="3811993">
                  <a:extLst>
                    <a:ext uri="{9D8B030D-6E8A-4147-A177-3AD203B41FA5}">
                      <a16:colId xmlns:a16="http://schemas.microsoft.com/office/drawing/2014/main" val="2968760476"/>
                    </a:ext>
                  </a:extLst>
                </a:gridCol>
                <a:gridCol w="2689739">
                  <a:extLst>
                    <a:ext uri="{9D8B030D-6E8A-4147-A177-3AD203B41FA5}">
                      <a16:colId xmlns:a16="http://schemas.microsoft.com/office/drawing/2014/main" val="3933473524"/>
                    </a:ext>
                  </a:extLst>
                </a:gridCol>
                <a:gridCol w="2426367">
                  <a:extLst>
                    <a:ext uri="{9D8B030D-6E8A-4147-A177-3AD203B41FA5}">
                      <a16:colId xmlns:a16="http://schemas.microsoft.com/office/drawing/2014/main" val="3807574831"/>
                    </a:ext>
                  </a:extLst>
                </a:gridCol>
              </a:tblGrid>
              <a:tr h="582146">
                <a:tc>
                  <a:txBody>
                    <a:bodyPr/>
                    <a:lstStyle/>
                    <a:p>
                      <a:r>
                        <a:rPr lang="de-AT" sz="2000" dirty="0"/>
                        <a:t>Innovation </a:t>
                      </a:r>
                      <a:r>
                        <a:rPr lang="de-AT" sz="2000" dirty="0" err="1"/>
                        <a:t>economy</a:t>
                      </a:r>
                      <a:r>
                        <a:rPr lang="de-AT" sz="2000" dirty="0"/>
                        <a:t> </a:t>
                      </a:r>
                    </a:p>
                  </a:txBody>
                  <a:tcPr anchor="ctr"/>
                </a:tc>
                <a:tc>
                  <a:txBody>
                    <a:bodyPr/>
                    <a:lstStyle/>
                    <a:p>
                      <a:r>
                        <a:rPr lang="de-AT" sz="2000"/>
                        <a:t>Urban infrastructure </a:t>
                      </a:r>
                    </a:p>
                  </a:txBody>
                  <a:tcPr anchor="ctr"/>
                </a:tc>
                <a:tc>
                  <a:txBody>
                    <a:bodyPr/>
                    <a:lstStyle/>
                    <a:p>
                      <a:r>
                        <a:rPr lang="de-AT" sz="2000" dirty="0" err="1"/>
                        <a:t>Governance</a:t>
                      </a:r>
                      <a:r>
                        <a:rPr lang="de-AT" sz="2000" dirty="0"/>
                        <a:t> </a:t>
                      </a:r>
                    </a:p>
                  </a:txBody>
                  <a:tcPr anchor="ctr"/>
                </a:tc>
                <a:extLst>
                  <a:ext uri="{0D108BD9-81ED-4DB2-BD59-A6C34878D82A}">
                    <a16:rowId xmlns:a16="http://schemas.microsoft.com/office/drawing/2014/main" val="1819951808"/>
                  </a:ext>
                </a:extLst>
              </a:tr>
              <a:tr h="1029951">
                <a:tc>
                  <a:txBody>
                    <a:bodyPr/>
                    <a:lstStyle/>
                    <a:p>
                      <a:r>
                        <a:rPr lang="en-US" sz="2000"/>
                        <a:t>Innovation in industries, clusters, districts of a city </a:t>
                      </a:r>
                    </a:p>
                  </a:txBody>
                  <a:tcPr anchor="ctr"/>
                </a:tc>
                <a:tc>
                  <a:txBody>
                    <a:bodyPr/>
                    <a:lstStyle/>
                    <a:p>
                      <a:r>
                        <a:rPr lang="de-AT" sz="2000" dirty="0"/>
                        <a:t>Transport </a:t>
                      </a:r>
                    </a:p>
                  </a:txBody>
                  <a:tcPr anchor="ctr"/>
                </a:tc>
                <a:tc>
                  <a:txBody>
                    <a:bodyPr/>
                    <a:lstStyle/>
                    <a:p>
                      <a:r>
                        <a:rPr lang="en-US" sz="2000" dirty="0"/>
                        <a:t>Administration services to the citizen </a:t>
                      </a:r>
                    </a:p>
                  </a:txBody>
                  <a:tcPr anchor="ctr"/>
                </a:tc>
                <a:extLst>
                  <a:ext uri="{0D108BD9-81ED-4DB2-BD59-A6C34878D82A}">
                    <a16:rowId xmlns:a16="http://schemas.microsoft.com/office/drawing/2014/main" val="2640165012"/>
                  </a:ext>
                </a:extLst>
              </a:tr>
              <a:tr h="1029951">
                <a:tc>
                  <a:txBody>
                    <a:bodyPr/>
                    <a:lstStyle/>
                    <a:p>
                      <a:r>
                        <a:rPr lang="en-US" sz="2000"/>
                        <a:t>Knowledge workforce: Education and employment </a:t>
                      </a:r>
                    </a:p>
                  </a:txBody>
                  <a:tcPr anchor="ctr"/>
                </a:tc>
                <a:tc>
                  <a:txBody>
                    <a:bodyPr/>
                    <a:lstStyle/>
                    <a:p>
                      <a:r>
                        <a:rPr lang="de-AT" sz="2000"/>
                        <a:t>Energy / Utilities </a:t>
                      </a:r>
                    </a:p>
                  </a:txBody>
                  <a:tcPr anchor="ctr"/>
                </a:tc>
                <a:tc>
                  <a:txBody>
                    <a:bodyPr/>
                    <a:lstStyle/>
                    <a:p>
                      <a:r>
                        <a:rPr lang="de-AT" sz="2000" dirty="0" err="1"/>
                        <a:t>Participatory</a:t>
                      </a:r>
                      <a:r>
                        <a:rPr lang="de-AT" sz="2000" dirty="0"/>
                        <a:t> and </a:t>
                      </a:r>
                      <a:r>
                        <a:rPr lang="de-AT" sz="2000" dirty="0" err="1"/>
                        <a:t>direct</a:t>
                      </a:r>
                      <a:r>
                        <a:rPr lang="de-AT" sz="2000" dirty="0"/>
                        <a:t> </a:t>
                      </a:r>
                      <a:r>
                        <a:rPr lang="de-AT" sz="2000" dirty="0" err="1"/>
                        <a:t>democracy</a:t>
                      </a:r>
                      <a:r>
                        <a:rPr lang="de-AT" sz="2000" dirty="0"/>
                        <a:t> </a:t>
                      </a:r>
                    </a:p>
                  </a:txBody>
                  <a:tcPr anchor="ctr"/>
                </a:tc>
                <a:extLst>
                  <a:ext uri="{0D108BD9-81ED-4DB2-BD59-A6C34878D82A}">
                    <a16:rowId xmlns:a16="http://schemas.microsoft.com/office/drawing/2014/main" val="1046097418"/>
                  </a:ext>
                </a:extLst>
              </a:tr>
              <a:tr h="1029951">
                <a:tc>
                  <a:txBody>
                    <a:bodyPr/>
                    <a:lstStyle/>
                    <a:p>
                      <a:r>
                        <a:rPr lang="de-AT" sz="2000"/>
                        <a:t>Creation of knowledge-intensive companies </a:t>
                      </a:r>
                    </a:p>
                  </a:txBody>
                  <a:tcPr anchor="ctr"/>
                </a:tc>
                <a:tc>
                  <a:txBody>
                    <a:bodyPr/>
                    <a:lstStyle/>
                    <a:p>
                      <a:r>
                        <a:rPr lang="en-US" sz="2000"/>
                        <a:t>Protection of the environment / Safety </a:t>
                      </a:r>
                    </a:p>
                  </a:txBody>
                  <a:tcPr anchor="ctr"/>
                </a:tc>
                <a:tc>
                  <a:txBody>
                    <a:bodyPr/>
                    <a:lstStyle/>
                    <a:p>
                      <a:r>
                        <a:rPr lang="en-US" sz="2000" dirty="0"/>
                        <a:t>Services to the citizen: Quality of life </a:t>
                      </a:r>
                    </a:p>
                  </a:txBody>
                  <a:tcPr anchor="ctr"/>
                </a:tc>
                <a:extLst>
                  <a:ext uri="{0D108BD9-81ED-4DB2-BD59-A6C34878D82A}">
                    <a16:rowId xmlns:a16="http://schemas.microsoft.com/office/drawing/2014/main" val="2906327403"/>
                  </a:ext>
                </a:extLst>
              </a:tr>
            </a:tbl>
          </a:graphicData>
        </a:graphic>
      </p:graphicFrame>
    </p:spTree>
    <p:extLst>
      <p:ext uri="{BB962C8B-B14F-4D97-AF65-F5344CB8AC3E}">
        <p14:creationId xmlns:p14="http://schemas.microsoft.com/office/powerpoint/2010/main" val="3023788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A18B-16C8-84FA-9C07-B22474F117B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BDC9786-65F5-9D25-591C-043E6226944E}"/>
              </a:ext>
            </a:extLst>
          </p:cNvPr>
          <p:cNvSpPr>
            <a:spLocks noGrp="1"/>
          </p:cNvSpPr>
          <p:nvPr>
            <p:ph type="sldNum" sz="quarter" idx="12"/>
          </p:nvPr>
        </p:nvSpPr>
        <p:spPr/>
        <p:txBody>
          <a:bodyPr/>
          <a:lstStyle/>
          <a:p>
            <a:fld id="{D836C0FE-70CA-4950-82D6-CF602CC2B770}" type="slidenum">
              <a:rPr lang="de-DE" smtClean="0"/>
              <a:t>33</a:t>
            </a:fld>
            <a:endParaRPr lang="de-DE" dirty="0"/>
          </a:p>
        </p:txBody>
      </p:sp>
      <p:sp>
        <p:nvSpPr>
          <p:cNvPr id="3" name="Titel 2">
            <a:extLst>
              <a:ext uri="{FF2B5EF4-FFF2-40B4-BE49-F238E27FC236}">
                <a16:creationId xmlns:a16="http://schemas.microsoft.com/office/drawing/2014/main" id="{C629C354-BC59-D261-B61C-41D71E52AFC7}"/>
              </a:ext>
            </a:extLst>
          </p:cNvPr>
          <p:cNvSpPr>
            <a:spLocks noGrp="1"/>
          </p:cNvSpPr>
          <p:nvPr>
            <p:ph type="title"/>
          </p:nvPr>
        </p:nvSpPr>
        <p:spPr/>
        <p:txBody>
          <a:bodyPr/>
          <a:lstStyle/>
          <a:p>
            <a:r>
              <a:rPr lang="en-GB" dirty="0"/>
              <a:t>Ups and Downs of this Advanced Design</a:t>
            </a:r>
          </a:p>
        </p:txBody>
      </p:sp>
      <p:sp>
        <p:nvSpPr>
          <p:cNvPr id="5" name="Datumsplatzhalter 4">
            <a:extLst>
              <a:ext uri="{FF2B5EF4-FFF2-40B4-BE49-F238E27FC236}">
                <a16:creationId xmlns:a16="http://schemas.microsoft.com/office/drawing/2014/main" id="{BA16387D-D3FB-D10E-CD63-FA7EB916E051}"/>
              </a:ext>
            </a:extLst>
          </p:cNvPr>
          <p:cNvSpPr>
            <a:spLocks noGrp="1"/>
          </p:cNvSpPr>
          <p:nvPr>
            <p:ph type="dt" sz="half" idx="10"/>
          </p:nvPr>
        </p:nvSpPr>
        <p:spPr/>
        <p:txBody>
          <a:bodyPr/>
          <a:lstStyle/>
          <a:p>
            <a:pPr algn="r"/>
            <a:r>
              <a:rPr lang="de-AT" dirty="0"/>
              <a:t>(Time Magazine, 2019; Stadt Wien, 2022)</a:t>
            </a:r>
            <a:endParaRPr lang="de-DE" dirty="0"/>
          </a:p>
        </p:txBody>
      </p:sp>
      <p:sp>
        <p:nvSpPr>
          <p:cNvPr id="6" name="Fußzeilenplatzhalter 5">
            <a:extLst>
              <a:ext uri="{FF2B5EF4-FFF2-40B4-BE49-F238E27FC236}">
                <a16:creationId xmlns:a16="http://schemas.microsoft.com/office/drawing/2014/main" id="{1C190EF5-6660-34BB-A56E-4DC42195DEBB}"/>
              </a:ext>
            </a:extLst>
          </p:cNvPr>
          <p:cNvSpPr>
            <a:spLocks noGrp="1"/>
          </p:cNvSpPr>
          <p:nvPr>
            <p:ph type="ftr" sz="quarter" idx="11"/>
          </p:nvPr>
        </p:nvSpPr>
        <p:spPr/>
        <p:txBody>
          <a:bodyPr/>
          <a:lstStyle/>
          <a:p>
            <a:r>
              <a:rPr lang="de-DE"/>
              <a:t>KMH / Intro Circularity</a:t>
            </a:r>
            <a:endParaRPr lang="de-DE" dirty="0"/>
          </a:p>
        </p:txBody>
      </p:sp>
      <p:pic>
        <p:nvPicPr>
          <p:cNvPr id="8" name="Content Placeholder 7">
            <a:hlinkClick r:id="rId2"/>
            <a:extLst>
              <a:ext uri="{FF2B5EF4-FFF2-40B4-BE49-F238E27FC236}">
                <a16:creationId xmlns:a16="http://schemas.microsoft.com/office/drawing/2014/main" id="{1D48F1EA-E50E-460E-9456-1DEE07E15765}"/>
              </a:ext>
            </a:extLst>
          </p:cNvPr>
          <p:cNvPicPr>
            <a:picLocks noChangeAspect="1"/>
          </p:cNvPicPr>
          <p:nvPr/>
        </p:nvPicPr>
        <p:blipFill>
          <a:blip r:embed="rId3"/>
          <a:stretch>
            <a:fillRect/>
          </a:stretch>
        </p:blipFill>
        <p:spPr bwMode="gray">
          <a:xfrm rot="21283108">
            <a:off x="1352335" y="1486204"/>
            <a:ext cx="3714125" cy="6609885"/>
          </a:xfrm>
          <a:prstGeom prst="rect">
            <a:avLst/>
          </a:prstGeom>
          <a:ln w="6350">
            <a:solidFill>
              <a:schemeClr val="tx1"/>
            </a:solidFill>
          </a:ln>
          <a:effectLst>
            <a:outerShdw blurRad="254000" dist="107763" dir="2699994" algn="tl">
              <a:prstClr val="black">
                <a:alpha val="40000"/>
              </a:prstClr>
            </a:outerShdw>
          </a:effectLst>
        </p:spPr>
      </p:pic>
      <p:pic>
        <p:nvPicPr>
          <p:cNvPr id="9" name="Picture 9">
            <a:hlinkClick r:id="rId4"/>
            <a:extLst>
              <a:ext uri="{FF2B5EF4-FFF2-40B4-BE49-F238E27FC236}">
                <a16:creationId xmlns:a16="http://schemas.microsoft.com/office/drawing/2014/main" id="{38D2EC40-5AE8-1058-F421-1E2BABD3B558}"/>
              </a:ext>
            </a:extLst>
          </p:cNvPr>
          <p:cNvPicPr>
            <a:picLocks noChangeAspect="1"/>
          </p:cNvPicPr>
          <p:nvPr/>
        </p:nvPicPr>
        <p:blipFill>
          <a:blip r:embed="rId5"/>
          <a:stretch>
            <a:fillRect/>
          </a:stretch>
        </p:blipFill>
        <p:spPr>
          <a:xfrm rot="319289">
            <a:off x="5575970" y="1807638"/>
            <a:ext cx="4170999"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923259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42B4A-78E3-2A25-FC42-2AD65550920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BB36305-3816-41F9-140F-FCC3A01B5FFC}"/>
              </a:ext>
            </a:extLst>
          </p:cNvPr>
          <p:cNvSpPr>
            <a:spLocks noGrp="1"/>
          </p:cNvSpPr>
          <p:nvPr>
            <p:ph type="sldNum" sz="quarter" idx="12"/>
          </p:nvPr>
        </p:nvSpPr>
        <p:spPr/>
        <p:txBody>
          <a:bodyPr/>
          <a:lstStyle/>
          <a:p>
            <a:fld id="{D836C0FE-70CA-4950-82D6-CF602CC2B770}" type="slidenum">
              <a:rPr lang="de-DE" smtClean="0"/>
              <a:t>34</a:t>
            </a:fld>
            <a:endParaRPr lang="de-DE" dirty="0"/>
          </a:p>
        </p:txBody>
      </p:sp>
      <p:sp>
        <p:nvSpPr>
          <p:cNvPr id="3" name="Titel 2">
            <a:extLst>
              <a:ext uri="{FF2B5EF4-FFF2-40B4-BE49-F238E27FC236}">
                <a16:creationId xmlns:a16="http://schemas.microsoft.com/office/drawing/2014/main" id="{4F4F353E-D1FE-F028-3DD7-3F1DC086AEB6}"/>
              </a:ext>
            </a:extLst>
          </p:cNvPr>
          <p:cNvSpPr>
            <a:spLocks noGrp="1"/>
          </p:cNvSpPr>
          <p:nvPr>
            <p:ph type="title"/>
          </p:nvPr>
        </p:nvSpPr>
        <p:spPr/>
        <p:txBody>
          <a:bodyPr/>
          <a:lstStyle/>
          <a:p>
            <a:r>
              <a:rPr lang="en-GB" dirty="0"/>
              <a:t>Smart City Approaches in Austria</a:t>
            </a:r>
          </a:p>
        </p:txBody>
      </p:sp>
      <p:sp>
        <p:nvSpPr>
          <p:cNvPr id="5" name="Datumsplatzhalter 4">
            <a:extLst>
              <a:ext uri="{FF2B5EF4-FFF2-40B4-BE49-F238E27FC236}">
                <a16:creationId xmlns:a16="http://schemas.microsoft.com/office/drawing/2014/main" id="{5B8D7EA6-5BFA-9E47-644D-802EC6D03F7E}"/>
              </a:ext>
            </a:extLst>
          </p:cNvPr>
          <p:cNvSpPr>
            <a:spLocks noGrp="1"/>
          </p:cNvSpPr>
          <p:nvPr>
            <p:ph type="dt" sz="half" idx="10"/>
          </p:nvPr>
        </p:nvSpPr>
        <p:spPr/>
        <p:txBody>
          <a:bodyPr/>
          <a:lstStyle/>
          <a:p>
            <a:r>
              <a:rPr lang="de-DE"/>
              <a:t>(Stadt Graz, n.d.)</a:t>
            </a:r>
            <a:endParaRPr lang="de-DE" dirty="0"/>
          </a:p>
        </p:txBody>
      </p:sp>
      <p:sp>
        <p:nvSpPr>
          <p:cNvPr id="6" name="Fußzeilenplatzhalter 5">
            <a:extLst>
              <a:ext uri="{FF2B5EF4-FFF2-40B4-BE49-F238E27FC236}">
                <a16:creationId xmlns:a16="http://schemas.microsoft.com/office/drawing/2014/main" id="{B309FA32-216E-90FE-62B6-72A8D2509EA7}"/>
              </a:ext>
            </a:extLst>
          </p:cNvPr>
          <p:cNvSpPr>
            <a:spLocks noGrp="1"/>
          </p:cNvSpPr>
          <p:nvPr>
            <p:ph type="ftr" sz="quarter" idx="11"/>
          </p:nvPr>
        </p:nvSpPr>
        <p:spPr/>
        <p:txBody>
          <a:bodyPr/>
          <a:lstStyle/>
          <a:p>
            <a:r>
              <a:rPr lang="de-DE"/>
              <a:t>KMH / Intro Circularity</a:t>
            </a:r>
            <a:endParaRPr lang="de-DE" dirty="0"/>
          </a:p>
        </p:txBody>
      </p:sp>
      <p:pic>
        <p:nvPicPr>
          <p:cNvPr id="7" name="Picture 2">
            <a:extLst>
              <a:ext uri="{FF2B5EF4-FFF2-40B4-BE49-F238E27FC236}">
                <a16:creationId xmlns:a16="http://schemas.microsoft.com/office/drawing/2014/main" id="{4001F9C8-6342-49A5-4F97-D5FDABAB087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18997"/>
          <a:stretch/>
        </p:blipFill>
        <p:spPr bwMode="auto">
          <a:xfrm>
            <a:off x="552000" y="2054506"/>
            <a:ext cx="4909614" cy="3606494"/>
          </a:xfrm>
          <a:prstGeom prst="rect">
            <a:avLst/>
          </a:prstGeom>
          <a:noFill/>
          <a:ln w="6350">
            <a:solidFill>
              <a:srgbClr val="000000"/>
            </a:solidFill>
            <a:miter lim="800000"/>
            <a:headEnd/>
            <a:tailEnd/>
          </a:ln>
          <a:effectLst>
            <a:outerShdw blurRad="254000" dist="107763" dir="2700003"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8" name="Picture 2">
            <a:extLst>
              <a:ext uri="{FF2B5EF4-FFF2-40B4-BE49-F238E27FC236}">
                <a16:creationId xmlns:a16="http://schemas.microsoft.com/office/drawing/2014/main" id="{D56257FA-C796-D8F6-DA81-D59729304E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213"/>
          <a:stretch/>
        </p:blipFill>
        <p:spPr bwMode="auto">
          <a:xfrm>
            <a:off x="5738859" y="2061000"/>
            <a:ext cx="5973141" cy="3600000"/>
          </a:xfrm>
          <a:prstGeom prst="rect">
            <a:avLst/>
          </a:prstGeom>
          <a:noFill/>
          <a:ln w="6350">
            <a:solidFill>
              <a:srgbClr val="000000"/>
            </a:solidFill>
            <a:miter lim="800000"/>
            <a:headEnd/>
            <a:tailEnd/>
          </a:ln>
          <a:effectLst>
            <a:outerShdw blurRad="254000" dist="107763" dir="2700003"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27253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93B8854-FE77-B91B-7FBF-4CDDB5A04DD7}"/>
              </a:ext>
            </a:extLst>
          </p:cNvPr>
          <p:cNvSpPr>
            <a:spLocks noGrp="1"/>
          </p:cNvSpPr>
          <p:nvPr>
            <p:ph type="sldNum" sz="quarter" idx="12"/>
          </p:nvPr>
        </p:nvSpPr>
        <p:spPr/>
        <p:txBody>
          <a:bodyPr/>
          <a:lstStyle/>
          <a:p>
            <a:fld id="{D836C0FE-70CA-4950-82D6-CF602CC2B770}" type="slidenum">
              <a:rPr lang="de-DE" smtClean="0"/>
              <a:t>35</a:t>
            </a:fld>
            <a:endParaRPr lang="de-DE" dirty="0"/>
          </a:p>
        </p:txBody>
      </p:sp>
      <p:sp>
        <p:nvSpPr>
          <p:cNvPr id="3" name="Titel 2">
            <a:extLst>
              <a:ext uri="{FF2B5EF4-FFF2-40B4-BE49-F238E27FC236}">
                <a16:creationId xmlns:a16="http://schemas.microsoft.com/office/drawing/2014/main" id="{E7F45561-0516-3255-6DF2-F9151EDDDB5F}"/>
              </a:ext>
            </a:extLst>
          </p:cNvPr>
          <p:cNvSpPr>
            <a:spLocks noGrp="1"/>
          </p:cNvSpPr>
          <p:nvPr>
            <p:ph type="title"/>
          </p:nvPr>
        </p:nvSpPr>
        <p:spPr/>
        <p:txBody>
          <a:bodyPr/>
          <a:lstStyle/>
          <a:p>
            <a:r>
              <a:rPr lang="en-GB" dirty="0"/>
              <a:t>Smart City Approaches in Austria</a:t>
            </a:r>
          </a:p>
        </p:txBody>
      </p:sp>
      <p:sp>
        <p:nvSpPr>
          <p:cNvPr id="5" name="Datumsplatzhalter 4">
            <a:extLst>
              <a:ext uri="{FF2B5EF4-FFF2-40B4-BE49-F238E27FC236}">
                <a16:creationId xmlns:a16="http://schemas.microsoft.com/office/drawing/2014/main" id="{AF141D64-CE1C-5B0E-5DA9-098328D6CCF0}"/>
              </a:ext>
            </a:extLst>
          </p:cNvPr>
          <p:cNvSpPr>
            <a:spLocks noGrp="1"/>
          </p:cNvSpPr>
          <p:nvPr>
            <p:ph type="dt" sz="half" idx="10"/>
          </p:nvPr>
        </p:nvSpPr>
        <p:spPr/>
        <p:txBody>
          <a:bodyPr/>
          <a:lstStyle/>
          <a:p>
            <a:r>
              <a:rPr lang="de-DE"/>
              <a:t>(Stadt Wien, n.d.)</a:t>
            </a:r>
            <a:endParaRPr lang="de-DE" dirty="0"/>
          </a:p>
        </p:txBody>
      </p:sp>
      <p:sp>
        <p:nvSpPr>
          <p:cNvPr id="6" name="Fußzeilenplatzhalter 5">
            <a:extLst>
              <a:ext uri="{FF2B5EF4-FFF2-40B4-BE49-F238E27FC236}">
                <a16:creationId xmlns:a16="http://schemas.microsoft.com/office/drawing/2014/main" id="{2526AE32-6DB2-69A3-24FA-8EDCE195DCBF}"/>
              </a:ext>
            </a:extLst>
          </p:cNvPr>
          <p:cNvSpPr>
            <a:spLocks noGrp="1"/>
          </p:cNvSpPr>
          <p:nvPr>
            <p:ph type="ftr" sz="quarter" idx="11"/>
          </p:nvPr>
        </p:nvSpPr>
        <p:spPr/>
        <p:txBody>
          <a:bodyPr/>
          <a:lstStyle/>
          <a:p>
            <a:r>
              <a:rPr lang="de-DE"/>
              <a:t>KMH / Intro Circularity</a:t>
            </a:r>
            <a:endParaRPr lang="de-DE" dirty="0"/>
          </a:p>
        </p:txBody>
      </p:sp>
      <p:pic>
        <p:nvPicPr>
          <p:cNvPr id="11" name="Picture 2" descr="https://www.wienerstadtwerke.at/media/img/2014/image_63989_c0,0,1047,714_w800.jpg">
            <a:hlinkClick r:id="rId3"/>
            <a:extLst>
              <a:ext uri="{FF2B5EF4-FFF2-40B4-BE49-F238E27FC236}">
                <a16:creationId xmlns:a16="http://schemas.microsoft.com/office/drawing/2014/main" id="{872269DD-0688-36CD-85E0-D704A348780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521926" y="1356498"/>
            <a:ext cx="7067051" cy="482326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037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D722F-2125-B9AC-F3BC-EC7E14DB2367}"/>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9183B4E4-CF2E-F87B-E55C-5050358C9611}"/>
              </a:ext>
            </a:extLst>
          </p:cNvPr>
          <p:cNvSpPr>
            <a:spLocks noGrp="1"/>
          </p:cNvSpPr>
          <p:nvPr>
            <p:ph type="title"/>
          </p:nvPr>
        </p:nvSpPr>
        <p:spPr/>
        <p:txBody>
          <a:bodyPr/>
          <a:lstStyle/>
          <a:p>
            <a:r>
              <a:rPr lang="en-GB" dirty="0"/>
              <a:t>What is a </a:t>
            </a:r>
            <a:br>
              <a:rPr lang="en-GB" dirty="0"/>
            </a:br>
            <a:r>
              <a:rPr lang="en-GB" dirty="0"/>
              <a:t>Circular City?</a:t>
            </a:r>
          </a:p>
        </p:txBody>
      </p:sp>
    </p:spTree>
    <p:extLst>
      <p:ext uri="{BB962C8B-B14F-4D97-AF65-F5344CB8AC3E}">
        <p14:creationId xmlns:p14="http://schemas.microsoft.com/office/powerpoint/2010/main" val="3122383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C1CD0-A3CC-4109-1FB6-258AC96965A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9F4CED9-B164-9F01-FC1C-37B8A49FBEE9}"/>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AADBFFF5-E23F-C6AE-17BD-5C50DA7812D5}"/>
              </a:ext>
            </a:extLst>
          </p:cNvPr>
          <p:cNvSpPr>
            <a:spLocks noGrp="1"/>
          </p:cNvSpPr>
          <p:nvPr>
            <p:ph type="title"/>
          </p:nvPr>
        </p:nvSpPr>
        <p:spPr/>
        <p:txBody>
          <a:bodyPr/>
          <a:lstStyle/>
          <a:p>
            <a:r>
              <a:rPr lang="en-GB"/>
              <a:t>Friant et al.‘s (2020) Reformist Circular Society </a:t>
            </a:r>
            <a:endParaRPr lang="en-GB" dirty="0"/>
          </a:p>
        </p:txBody>
      </p:sp>
      <p:pic>
        <p:nvPicPr>
          <p:cNvPr id="9" name="Content Placeholder 8">
            <a:hlinkClick r:id="rId2"/>
            <a:extLst>
              <a:ext uri="{FF2B5EF4-FFF2-40B4-BE49-F238E27FC236}">
                <a16:creationId xmlns:a16="http://schemas.microsoft.com/office/drawing/2014/main" id="{CA66E1D8-DD7D-35DF-D36F-63EE957AC51A}"/>
              </a:ext>
            </a:extLst>
          </p:cNvPr>
          <p:cNvPicPr>
            <a:picLocks noGrp="1" noChangeAspect="1"/>
          </p:cNvPicPr>
          <p:nvPr>
            <p:ph idx="1"/>
          </p:nvPr>
        </p:nvPicPr>
        <p:blipFill>
          <a:blip r:embed="rId3"/>
          <a:stretch>
            <a:fillRect/>
          </a:stretch>
        </p:blipFill>
        <p:spPr>
          <a:xfrm>
            <a:off x="2352001" y="1553680"/>
            <a:ext cx="7414974" cy="4182442"/>
          </a:xfrm>
        </p:spPr>
      </p:pic>
      <p:sp>
        <p:nvSpPr>
          <p:cNvPr id="5" name="Datumsplatzhalter 4">
            <a:extLst>
              <a:ext uri="{FF2B5EF4-FFF2-40B4-BE49-F238E27FC236}">
                <a16:creationId xmlns:a16="http://schemas.microsoft.com/office/drawing/2014/main" id="{61819011-5A66-CF7F-7E6E-4D047975E2A1}"/>
              </a:ext>
            </a:extLst>
          </p:cNvPr>
          <p:cNvSpPr>
            <a:spLocks noGrp="1"/>
          </p:cNvSpPr>
          <p:nvPr>
            <p:ph type="dt" sz="half" idx="10"/>
          </p:nvPr>
        </p:nvSpPr>
        <p:spPr/>
        <p:txBody>
          <a:bodyPr/>
          <a:lstStyle/>
          <a:p>
            <a:r>
              <a:rPr lang="en-GB"/>
              <a:t>(Ellen MacArthur Foundation, 2023)</a:t>
            </a:r>
            <a:endParaRPr lang="en-GB" dirty="0"/>
          </a:p>
        </p:txBody>
      </p:sp>
      <p:sp>
        <p:nvSpPr>
          <p:cNvPr id="6" name="Fußzeilenplatzhalter 5">
            <a:extLst>
              <a:ext uri="{FF2B5EF4-FFF2-40B4-BE49-F238E27FC236}">
                <a16:creationId xmlns:a16="http://schemas.microsoft.com/office/drawing/2014/main" id="{44E5BD32-0F37-3A1E-F864-3EB284F19369}"/>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1517756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08B259-ABAA-C90B-B07A-15A10AB8934E}"/>
              </a:ext>
            </a:extLst>
          </p:cNvPr>
          <p:cNvSpPr>
            <a:spLocks noGrp="1"/>
          </p:cNvSpPr>
          <p:nvPr>
            <p:ph type="sldNum" sz="quarter" idx="12"/>
          </p:nvPr>
        </p:nvSpPr>
        <p:spPr/>
        <p:txBody>
          <a:bodyPr/>
          <a:lstStyle/>
          <a:p>
            <a:fld id="{D836C0FE-70CA-4950-82D6-CF602CC2B770}" type="slidenum">
              <a:rPr lang="de-DE" smtClean="0"/>
              <a:t>38</a:t>
            </a:fld>
            <a:endParaRPr lang="de-DE" dirty="0"/>
          </a:p>
        </p:txBody>
      </p:sp>
      <p:sp>
        <p:nvSpPr>
          <p:cNvPr id="3" name="Titel 2">
            <a:extLst>
              <a:ext uri="{FF2B5EF4-FFF2-40B4-BE49-F238E27FC236}">
                <a16:creationId xmlns:a16="http://schemas.microsoft.com/office/drawing/2014/main" id="{65EB33E9-ECBF-6494-4881-5375338CA4AE}"/>
              </a:ext>
            </a:extLst>
          </p:cNvPr>
          <p:cNvSpPr>
            <a:spLocks noGrp="1"/>
          </p:cNvSpPr>
          <p:nvPr>
            <p:ph type="title"/>
          </p:nvPr>
        </p:nvSpPr>
        <p:spPr/>
        <p:txBody>
          <a:bodyPr/>
          <a:lstStyle/>
          <a:p>
            <a:r>
              <a:rPr lang="en-GB" dirty="0"/>
              <a:t>Circular Cities: Some Definitions (again 😉) …</a:t>
            </a:r>
          </a:p>
        </p:txBody>
      </p:sp>
      <p:sp>
        <p:nvSpPr>
          <p:cNvPr id="4" name="Inhaltsplatzhalter 3">
            <a:extLst>
              <a:ext uri="{FF2B5EF4-FFF2-40B4-BE49-F238E27FC236}">
                <a16:creationId xmlns:a16="http://schemas.microsoft.com/office/drawing/2014/main" id="{8C2924C2-8219-D74F-E540-F92C28405BD6}"/>
              </a:ext>
            </a:extLst>
          </p:cNvPr>
          <p:cNvSpPr>
            <a:spLocks noGrp="1"/>
          </p:cNvSpPr>
          <p:nvPr>
            <p:ph idx="1"/>
          </p:nvPr>
        </p:nvSpPr>
        <p:spPr/>
        <p:txBody>
          <a:bodyPr/>
          <a:lstStyle/>
          <a:p>
            <a:pPr>
              <a:lnSpc>
                <a:spcPct val="150000"/>
              </a:lnSpc>
            </a:pPr>
            <a:r>
              <a:rPr lang="en-US" dirty="0"/>
              <a:t>“A circular city is based on </a:t>
            </a:r>
            <a:r>
              <a:rPr lang="en-US" b="1" dirty="0"/>
              <a:t>closing, slowing and narrowing the resource loops </a:t>
            </a:r>
            <a:r>
              <a:rPr lang="en-US" dirty="0"/>
              <a:t>as far as possible after the potential for conservation, efficiency improvements, resource sharing, </a:t>
            </a:r>
            <a:r>
              <a:rPr lang="en-US" dirty="0" err="1"/>
              <a:t>servitization</a:t>
            </a:r>
            <a:r>
              <a:rPr lang="en-US" dirty="0"/>
              <a:t> and virtualization has been exhausted, with </a:t>
            </a:r>
            <a:r>
              <a:rPr lang="en-US" b="1" dirty="0"/>
              <a:t>remaining needs </a:t>
            </a:r>
            <a:r>
              <a:rPr lang="en-US" dirty="0"/>
              <a:t>for fresh material and energy being covered as far as possible based on </a:t>
            </a:r>
            <a:r>
              <a:rPr lang="en-US" b="1" dirty="0"/>
              <a:t>local production </a:t>
            </a:r>
            <a:r>
              <a:rPr lang="en-US" dirty="0"/>
              <a:t>using </a:t>
            </a:r>
            <a:r>
              <a:rPr lang="en-US" b="1" dirty="0"/>
              <a:t>renewable</a:t>
            </a:r>
            <a:r>
              <a:rPr lang="en-US" dirty="0"/>
              <a:t> natural resources” (</a:t>
            </a:r>
            <a:r>
              <a:rPr lang="en-US" dirty="0" err="1"/>
              <a:t>Paiho</a:t>
            </a:r>
            <a:r>
              <a:rPr lang="en-US" dirty="0"/>
              <a:t> et al., 2020)</a:t>
            </a:r>
            <a:endParaRPr lang="en-GB" dirty="0"/>
          </a:p>
        </p:txBody>
      </p:sp>
      <p:sp>
        <p:nvSpPr>
          <p:cNvPr id="5" name="Datumsplatzhalter 4">
            <a:extLst>
              <a:ext uri="{FF2B5EF4-FFF2-40B4-BE49-F238E27FC236}">
                <a16:creationId xmlns:a16="http://schemas.microsoft.com/office/drawing/2014/main" id="{E70662A0-BE79-5EA5-5203-87BC201C2164}"/>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EEEE381C-4CD7-8677-8E0B-B94E6EC31C78}"/>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648666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FD94530-1CB9-9E77-5F6A-AA05DFDE1415}"/>
              </a:ext>
            </a:extLst>
          </p:cNvPr>
          <p:cNvSpPr>
            <a:spLocks noGrp="1"/>
          </p:cNvSpPr>
          <p:nvPr>
            <p:ph type="sldNum" sz="quarter" idx="12"/>
          </p:nvPr>
        </p:nvSpPr>
        <p:spPr/>
        <p:txBody>
          <a:bodyPr/>
          <a:lstStyle/>
          <a:p>
            <a:fld id="{D836C0FE-70CA-4950-82D6-CF602CC2B770}" type="slidenum">
              <a:rPr lang="de-DE" smtClean="0"/>
              <a:t>39</a:t>
            </a:fld>
            <a:endParaRPr lang="de-DE" dirty="0"/>
          </a:p>
        </p:txBody>
      </p:sp>
      <p:sp>
        <p:nvSpPr>
          <p:cNvPr id="3" name="Titel 2">
            <a:extLst>
              <a:ext uri="{FF2B5EF4-FFF2-40B4-BE49-F238E27FC236}">
                <a16:creationId xmlns:a16="http://schemas.microsoft.com/office/drawing/2014/main" id="{CB6B01D6-5C49-0481-B7EB-78872C6BBE6A}"/>
              </a:ext>
            </a:extLst>
          </p:cNvPr>
          <p:cNvSpPr>
            <a:spLocks noGrp="1"/>
          </p:cNvSpPr>
          <p:nvPr>
            <p:ph type="title"/>
          </p:nvPr>
        </p:nvSpPr>
        <p:spPr/>
        <p:txBody>
          <a:bodyPr/>
          <a:lstStyle/>
          <a:p>
            <a:r>
              <a:rPr lang="en-GB" dirty="0"/>
              <a:t>A Working Definition from </a:t>
            </a:r>
            <a:r>
              <a:rPr lang="de-DE" dirty="0" err="1"/>
              <a:t>Vangelsten</a:t>
            </a:r>
            <a:r>
              <a:rPr lang="de-DE" dirty="0"/>
              <a:t> et al. (2020):</a:t>
            </a:r>
            <a:br>
              <a:rPr lang="de-DE" dirty="0"/>
            </a:br>
            <a:endParaRPr lang="en-GB" dirty="0"/>
          </a:p>
        </p:txBody>
      </p:sp>
      <p:sp>
        <p:nvSpPr>
          <p:cNvPr id="4" name="Inhaltsplatzhalter 3">
            <a:extLst>
              <a:ext uri="{FF2B5EF4-FFF2-40B4-BE49-F238E27FC236}">
                <a16:creationId xmlns:a16="http://schemas.microsoft.com/office/drawing/2014/main" id="{CAF8DB66-EF4A-9EA3-3EDA-6C7111E0259D}"/>
              </a:ext>
            </a:extLst>
          </p:cNvPr>
          <p:cNvSpPr>
            <a:spLocks noGrp="1"/>
          </p:cNvSpPr>
          <p:nvPr>
            <p:ph idx="1"/>
          </p:nvPr>
        </p:nvSpPr>
        <p:spPr>
          <a:xfrm>
            <a:off x="695324" y="1197001"/>
            <a:ext cx="10800675" cy="4967264"/>
          </a:xfrm>
        </p:spPr>
        <p:txBody>
          <a:bodyPr>
            <a:normAutofit fontScale="92500"/>
          </a:bodyPr>
          <a:lstStyle/>
          <a:p>
            <a:pPr marL="0" indent="0">
              <a:buNone/>
            </a:pPr>
            <a:r>
              <a:rPr lang="en-US" dirty="0"/>
              <a:t>A </a:t>
            </a:r>
            <a:r>
              <a:rPr lang="en-US" b="1" dirty="0"/>
              <a:t>circular city </a:t>
            </a:r>
            <a:r>
              <a:rPr lang="en-US" dirty="0"/>
              <a:t>is one in which  </a:t>
            </a:r>
          </a:p>
          <a:p>
            <a:r>
              <a:rPr lang="en-US" dirty="0"/>
              <a:t>1. The local government, civil society, businesses, the research community and  other local </a:t>
            </a:r>
            <a:r>
              <a:rPr lang="en-US" b="1" dirty="0"/>
              <a:t>stakeholders collaborate </a:t>
            </a:r>
            <a:r>
              <a:rPr lang="en-US" dirty="0"/>
              <a:t>to promote the transition from a linear to a  circular economy. </a:t>
            </a:r>
            <a:br>
              <a:rPr lang="en-US" dirty="0"/>
            </a:br>
            <a:r>
              <a:rPr lang="en-US" dirty="0"/>
              <a:t>This means in practice:  </a:t>
            </a:r>
          </a:p>
          <a:p>
            <a:r>
              <a:rPr lang="en-US" dirty="0"/>
              <a:t>2. fostering </a:t>
            </a:r>
            <a:r>
              <a:rPr lang="en-US" b="1" dirty="0"/>
              <a:t>business models and economic </a:t>
            </a:r>
            <a:r>
              <a:rPr lang="en-US" b="1" dirty="0" err="1"/>
              <a:t>behavioural</a:t>
            </a:r>
            <a:r>
              <a:rPr lang="en-US" b="1" dirty="0"/>
              <a:t> </a:t>
            </a:r>
            <a:r>
              <a:rPr lang="en-US" dirty="0"/>
              <a:t>patterns that </a:t>
            </a:r>
            <a:r>
              <a:rPr lang="en-US" b="1" dirty="0"/>
              <a:t>maintain the  value </a:t>
            </a:r>
            <a:r>
              <a:rPr lang="en-US" dirty="0"/>
              <a:t>and utility of products, components, materials and nutrients for as long as  sensible, in order to  </a:t>
            </a:r>
          </a:p>
          <a:p>
            <a:r>
              <a:rPr lang="en-US" dirty="0"/>
              <a:t>3. </a:t>
            </a:r>
            <a:r>
              <a:rPr lang="en-US" b="1" dirty="0"/>
              <a:t>close material loops </a:t>
            </a:r>
            <a:r>
              <a:rPr lang="en-US" dirty="0"/>
              <a:t>and minimize as much as possible harmful resource use and  waste generation </a:t>
            </a:r>
            <a:r>
              <a:rPr lang="en-US" b="1" dirty="0"/>
              <a:t>locally</a:t>
            </a:r>
            <a:r>
              <a:rPr lang="en-US" dirty="0"/>
              <a:t>, and thereby  </a:t>
            </a:r>
          </a:p>
          <a:p>
            <a:r>
              <a:rPr lang="en-US" dirty="0"/>
              <a:t>4. </a:t>
            </a:r>
            <a:r>
              <a:rPr lang="en-US" b="1" dirty="0"/>
              <a:t>improve human well-being</a:t>
            </a:r>
            <a:r>
              <a:rPr lang="en-US" dirty="0"/>
              <a:t>, minimize net environmental impacts, protect and  enhance biodiversity, and promote social inclusion, both within the city and  globally, in line with the sustainable development goals.</a:t>
            </a:r>
            <a:endParaRPr lang="en-GB" dirty="0"/>
          </a:p>
        </p:txBody>
      </p:sp>
      <p:sp>
        <p:nvSpPr>
          <p:cNvPr id="5" name="Datumsplatzhalter 4">
            <a:extLst>
              <a:ext uri="{FF2B5EF4-FFF2-40B4-BE49-F238E27FC236}">
                <a16:creationId xmlns:a16="http://schemas.microsoft.com/office/drawing/2014/main" id="{3FEEC89E-2F64-CBD7-D779-4450DC293FB1}"/>
              </a:ext>
            </a:extLst>
          </p:cNvPr>
          <p:cNvSpPr>
            <a:spLocks noGrp="1"/>
          </p:cNvSpPr>
          <p:nvPr>
            <p:ph type="dt" sz="half" idx="10"/>
          </p:nvPr>
        </p:nvSpPr>
        <p:spPr/>
        <p:txBody>
          <a:bodyPr/>
          <a:lstStyle/>
          <a:p>
            <a:r>
              <a:rPr lang="de-DE" dirty="0"/>
              <a:t>(</a:t>
            </a:r>
            <a:r>
              <a:rPr lang="de-DE" dirty="0" err="1"/>
              <a:t>Vangelsten</a:t>
            </a:r>
            <a:r>
              <a:rPr lang="de-DE" dirty="0"/>
              <a:t> et al. 2020)</a:t>
            </a:r>
          </a:p>
        </p:txBody>
      </p:sp>
      <p:sp>
        <p:nvSpPr>
          <p:cNvPr id="6" name="Fußzeilenplatzhalter 5">
            <a:extLst>
              <a:ext uri="{FF2B5EF4-FFF2-40B4-BE49-F238E27FC236}">
                <a16:creationId xmlns:a16="http://schemas.microsoft.com/office/drawing/2014/main" id="{EE0CBD25-6D3C-3930-4312-2246A4406B6C}"/>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57513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4</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How many are we?</a:t>
            </a:r>
          </a:p>
        </p:txBody>
      </p:sp>
      <p:pic>
        <p:nvPicPr>
          <p:cNvPr id="8" name="Content Placeholder 7">
            <a:hlinkClick r:id="rId2"/>
            <a:extLst>
              <a:ext uri="{FF2B5EF4-FFF2-40B4-BE49-F238E27FC236}">
                <a16:creationId xmlns:a16="http://schemas.microsoft.com/office/drawing/2014/main" id="{A5326593-4578-254E-973B-9FF69AA50AA5}"/>
              </a:ext>
            </a:extLst>
          </p:cNvPr>
          <p:cNvPicPr>
            <a:picLocks noGrp="1" noChangeAspect="1"/>
          </p:cNvPicPr>
          <p:nvPr>
            <p:ph idx="1"/>
          </p:nvPr>
        </p:nvPicPr>
        <p:blipFill>
          <a:blip r:embed="rId3"/>
          <a:stretch>
            <a:fillRect/>
          </a:stretch>
        </p:blipFill>
        <p:spPr>
          <a:xfrm>
            <a:off x="3246094" y="1701000"/>
            <a:ext cx="5123809" cy="4190476"/>
          </a:xfrm>
        </p:spPr>
      </p:pic>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(Wolrdometer, 2024)</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565684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B1142-4105-E5BD-49A1-E2B71B5D6A4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AD1CE55-4737-4E8D-524B-4A146CBA415E}"/>
              </a:ext>
            </a:extLst>
          </p:cNvPr>
          <p:cNvSpPr>
            <a:spLocks noGrp="1"/>
          </p:cNvSpPr>
          <p:nvPr>
            <p:ph type="sldNum" sz="quarter" idx="12"/>
          </p:nvPr>
        </p:nvSpPr>
        <p:spPr/>
        <p:txBody>
          <a:bodyPr/>
          <a:lstStyle/>
          <a:p>
            <a:fld id="{D836C0FE-70CA-4950-82D6-CF602CC2B770}" type="slidenum">
              <a:rPr lang="de-DE" smtClean="0"/>
              <a:t>40</a:t>
            </a:fld>
            <a:endParaRPr lang="de-DE" dirty="0"/>
          </a:p>
        </p:txBody>
      </p:sp>
      <p:sp>
        <p:nvSpPr>
          <p:cNvPr id="3" name="Titel 2">
            <a:extLst>
              <a:ext uri="{FF2B5EF4-FFF2-40B4-BE49-F238E27FC236}">
                <a16:creationId xmlns:a16="http://schemas.microsoft.com/office/drawing/2014/main" id="{118D1BB6-7AEC-D0EB-D3EB-3235332F5F39}"/>
              </a:ext>
            </a:extLst>
          </p:cNvPr>
          <p:cNvSpPr>
            <a:spLocks noGrp="1"/>
          </p:cNvSpPr>
          <p:nvPr>
            <p:ph type="title"/>
          </p:nvPr>
        </p:nvSpPr>
        <p:spPr>
          <a:xfrm>
            <a:off x="695326" y="333000"/>
            <a:ext cx="4404340" cy="792000"/>
          </a:xfrm>
        </p:spPr>
        <p:txBody>
          <a:bodyPr/>
          <a:lstStyle/>
          <a:p>
            <a:pPr>
              <a:lnSpc>
                <a:spcPct val="150000"/>
              </a:lnSpc>
            </a:pPr>
            <a:r>
              <a:rPr lang="en-GB" dirty="0"/>
              <a:t>A Working Definition from </a:t>
            </a:r>
            <a:r>
              <a:rPr lang="de-DE" dirty="0" err="1"/>
              <a:t>Vangelsten</a:t>
            </a:r>
            <a:r>
              <a:rPr lang="de-DE" dirty="0"/>
              <a:t> et al. (2020):</a:t>
            </a:r>
            <a:br>
              <a:rPr lang="de-DE" dirty="0"/>
            </a:br>
            <a:endParaRPr lang="en-GB" dirty="0"/>
          </a:p>
        </p:txBody>
      </p:sp>
      <p:pic>
        <p:nvPicPr>
          <p:cNvPr id="8" name="Inhaltsplatzhalter 7">
            <a:extLst>
              <a:ext uri="{FF2B5EF4-FFF2-40B4-BE49-F238E27FC236}">
                <a16:creationId xmlns:a16="http://schemas.microsoft.com/office/drawing/2014/main" id="{B138526B-5BB7-D2C0-87C9-03212CCC7C3B}"/>
              </a:ext>
            </a:extLst>
          </p:cNvPr>
          <p:cNvPicPr>
            <a:picLocks noGrp="1" noChangeAspect="1"/>
          </p:cNvPicPr>
          <p:nvPr>
            <p:ph idx="1"/>
          </p:nvPr>
        </p:nvPicPr>
        <p:blipFill>
          <a:blip r:embed="rId2"/>
          <a:stretch>
            <a:fillRect/>
          </a:stretch>
        </p:blipFill>
        <p:spPr>
          <a:xfrm>
            <a:off x="5219086" y="299920"/>
            <a:ext cx="4404340" cy="5986739"/>
          </a:xfrm>
        </p:spPr>
      </p:pic>
      <p:sp>
        <p:nvSpPr>
          <p:cNvPr id="5" name="Datumsplatzhalter 4">
            <a:extLst>
              <a:ext uri="{FF2B5EF4-FFF2-40B4-BE49-F238E27FC236}">
                <a16:creationId xmlns:a16="http://schemas.microsoft.com/office/drawing/2014/main" id="{4D6CABCA-FCD9-7B7E-3FEA-2EEC2B0CD92B}"/>
              </a:ext>
            </a:extLst>
          </p:cNvPr>
          <p:cNvSpPr>
            <a:spLocks noGrp="1"/>
          </p:cNvSpPr>
          <p:nvPr>
            <p:ph type="dt" sz="half" idx="10"/>
          </p:nvPr>
        </p:nvSpPr>
        <p:spPr/>
        <p:txBody>
          <a:bodyPr/>
          <a:lstStyle/>
          <a:p>
            <a:r>
              <a:rPr lang="de-DE" dirty="0"/>
              <a:t>(</a:t>
            </a:r>
            <a:r>
              <a:rPr lang="de-DE" dirty="0" err="1"/>
              <a:t>Vangelsten</a:t>
            </a:r>
            <a:r>
              <a:rPr lang="de-DE" dirty="0"/>
              <a:t> et al. 2020)</a:t>
            </a:r>
          </a:p>
        </p:txBody>
      </p:sp>
      <p:sp>
        <p:nvSpPr>
          <p:cNvPr id="6" name="Fußzeilenplatzhalter 5">
            <a:extLst>
              <a:ext uri="{FF2B5EF4-FFF2-40B4-BE49-F238E27FC236}">
                <a16:creationId xmlns:a16="http://schemas.microsoft.com/office/drawing/2014/main" id="{5593113D-C614-8CD4-63DB-F91318FA0B77}"/>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4240853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EAC7902-3988-A17E-FD52-9BAC7834F144}"/>
              </a:ext>
            </a:extLst>
          </p:cNvPr>
          <p:cNvSpPr>
            <a:spLocks noGrp="1"/>
          </p:cNvSpPr>
          <p:nvPr>
            <p:ph type="sldNum" sz="quarter" idx="12"/>
          </p:nvPr>
        </p:nvSpPr>
        <p:spPr/>
        <p:txBody>
          <a:bodyPr/>
          <a:lstStyle/>
          <a:p>
            <a:fld id="{D836C0FE-70CA-4950-82D6-CF602CC2B770}" type="slidenum">
              <a:rPr lang="de-DE" smtClean="0"/>
              <a:t>41</a:t>
            </a:fld>
            <a:endParaRPr lang="de-DE" dirty="0"/>
          </a:p>
        </p:txBody>
      </p:sp>
      <p:sp>
        <p:nvSpPr>
          <p:cNvPr id="3" name="Titel 2">
            <a:extLst>
              <a:ext uri="{FF2B5EF4-FFF2-40B4-BE49-F238E27FC236}">
                <a16:creationId xmlns:a16="http://schemas.microsoft.com/office/drawing/2014/main" id="{4FC39813-2E67-9D0D-9E47-17797FDDA405}"/>
              </a:ext>
            </a:extLst>
          </p:cNvPr>
          <p:cNvSpPr>
            <a:spLocks noGrp="1"/>
          </p:cNvSpPr>
          <p:nvPr>
            <p:ph type="title"/>
          </p:nvPr>
        </p:nvSpPr>
        <p:spPr/>
        <p:txBody>
          <a:bodyPr/>
          <a:lstStyle/>
          <a:p>
            <a:r>
              <a:rPr lang="en-GB" dirty="0"/>
              <a:t>Digression: Urban Governance</a:t>
            </a:r>
          </a:p>
        </p:txBody>
      </p:sp>
      <p:pic>
        <p:nvPicPr>
          <p:cNvPr id="8" name="Inhaltsplatzhalter 7">
            <a:extLst>
              <a:ext uri="{FF2B5EF4-FFF2-40B4-BE49-F238E27FC236}">
                <a16:creationId xmlns:a16="http://schemas.microsoft.com/office/drawing/2014/main" id="{42C08176-9566-9DEE-CC61-DE08B68B2993}"/>
              </a:ext>
            </a:extLst>
          </p:cNvPr>
          <p:cNvPicPr>
            <a:picLocks noGrp="1" noChangeAspect="1"/>
          </p:cNvPicPr>
          <p:nvPr>
            <p:ph idx="1"/>
          </p:nvPr>
        </p:nvPicPr>
        <p:blipFill>
          <a:blip r:embed="rId2"/>
          <a:stretch>
            <a:fillRect/>
          </a:stretch>
        </p:blipFill>
        <p:spPr>
          <a:xfrm>
            <a:off x="865117" y="2853964"/>
            <a:ext cx="9885764" cy="3383036"/>
          </a:xfrm>
        </p:spPr>
      </p:pic>
      <p:sp>
        <p:nvSpPr>
          <p:cNvPr id="5" name="Datumsplatzhalter 4">
            <a:extLst>
              <a:ext uri="{FF2B5EF4-FFF2-40B4-BE49-F238E27FC236}">
                <a16:creationId xmlns:a16="http://schemas.microsoft.com/office/drawing/2014/main" id="{81DA6DD6-1271-C0AB-6B38-4657D53CDBC2}"/>
              </a:ext>
            </a:extLst>
          </p:cNvPr>
          <p:cNvSpPr>
            <a:spLocks noGrp="1"/>
          </p:cNvSpPr>
          <p:nvPr>
            <p:ph type="dt" sz="half" idx="10"/>
          </p:nvPr>
        </p:nvSpPr>
        <p:spPr/>
        <p:txBody>
          <a:bodyPr/>
          <a:lstStyle/>
          <a:p>
            <a:r>
              <a:rPr lang="de-DE"/>
              <a:t>(Treib et al., 2007)</a:t>
            </a:r>
            <a:endParaRPr lang="de-DE" dirty="0"/>
          </a:p>
        </p:txBody>
      </p:sp>
      <p:sp>
        <p:nvSpPr>
          <p:cNvPr id="6" name="Fußzeilenplatzhalter 5">
            <a:extLst>
              <a:ext uri="{FF2B5EF4-FFF2-40B4-BE49-F238E27FC236}">
                <a16:creationId xmlns:a16="http://schemas.microsoft.com/office/drawing/2014/main" id="{0D8A2FD2-D7B7-0CED-C997-82FA6201A47D}"/>
              </a:ext>
            </a:extLst>
          </p:cNvPr>
          <p:cNvSpPr>
            <a:spLocks noGrp="1"/>
          </p:cNvSpPr>
          <p:nvPr>
            <p:ph type="ftr" sz="quarter" idx="11"/>
          </p:nvPr>
        </p:nvSpPr>
        <p:spPr/>
        <p:txBody>
          <a:bodyPr/>
          <a:lstStyle/>
          <a:p>
            <a:r>
              <a:rPr lang="de-DE"/>
              <a:t>KMH / Intro Circularity</a:t>
            </a:r>
            <a:endParaRPr lang="de-DE" dirty="0"/>
          </a:p>
        </p:txBody>
      </p:sp>
      <p:sp>
        <p:nvSpPr>
          <p:cNvPr id="9" name="Textfeld 8">
            <a:extLst>
              <a:ext uri="{FF2B5EF4-FFF2-40B4-BE49-F238E27FC236}">
                <a16:creationId xmlns:a16="http://schemas.microsoft.com/office/drawing/2014/main" id="{486B3A5D-89E4-7574-9E11-A57A88EFA3DC}"/>
              </a:ext>
            </a:extLst>
          </p:cNvPr>
          <p:cNvSpPr txBox="1"/>
          <p:nvPr/>
        </p:nvSpPr>
        <p:spPr>
          <a:xfrm>
            <a:off x="912001" y="1264964"/>
            <a:ext cx="10224000" cy="1300036"/>
          </a:xfrm>
          <a:prstGeom prst="rect">
            <a:avLst/>
          </a:prstGeom>
          <a:noFill/>
        </p:spPr>
        <p:txBody>
          <a:bodyPr wrap="square" lIns="0" tIns="0" rIns="0" bIns="0" rtlCol="0">
            <a:spAutoFit/>
          </a:bodyPr>
          <a:lstStyle/>
          <a:p>
            <a:pPr algn="l">
              <a:lnSpc>
                <a:spcPct val="120000"/>
              </a:lnSpc>
              <a:spcBef>
                <a:spcPts val="800"/>
              </a:spcBef>
            </a:pPr>
            <a:r>
              <a:rPr lang="en-US" sz="2400" dirty="0"/>
              <a:t>👉 frameworks, processes, and actions through which public institutions, authorities, and stakeholders make decisions, implement policies, and manage resources to serve the public interest and achieve societal goals</a:t>
            </a:r>
            <a:endParaRPr lang="en-GB" sz="2400" dirty="0"/>
          </a:p>
        </p:txBody>
      </p:sp>
    </p:spTree>
    <p:extLst>
      <p:ext uri="{BB962C8B-B14F-4D97-AF65-F5344CB8AC3E}">
        <p14:creationId xmlns:p14="http://schemas.microsoft.com/office/powerpoint/2010/main" val="3766112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6194851-E7FB-2179-6791-AA3717E1A4C4}"/>
              </a:ext>
            </a:extLst>
          </p:cNvPr>
          <p:cNvSpPr>
            <a:spLocks noGrp="1"/>
          </p:cNvSpPr>
          <p:nvPr>
            <p:ph type="sldNum" sz="quarter" idx="12"/>
          </p:nvPr>
        </p:nvSpPr>
        <p:spPr/>
        <p:txBody>
          <a:bodyPr/>
          <a:lstStyle/>
          <a:p>
            <a:fld id="{D836C0FE-70CA-4950-82D6-CF602CC2B770}" type="slidenum">
              <a:rPr lang="de-DE" smtClean="0"/>
              <a:t>42</a:t>
            </a:fld>
            <a:endParaRPr lang="de-DE" dirty="0"/>
          </a:p>
        </p:txBody>
      </p:sp>
      <p:sp>
        <p:nvSpPr>
          <p:cNvPr id="3" name="Titel 2">
            <a:extLst>
              <a:ext uri="{FF2B5EF4-FFF2-40B4-BE49-F238E27FC236}">
                <a16:creationId xmlns:a16="http://schemas.microsoft.com/office/drawing/2014/main" id="{49480525-D62C-1587-DC9E-7A29ED636796}"/>
              </a:ext>
            </a:extLst>
          </p:cNvPr>
          <p:cNvSpPr>
            <a:spLocks noGrp="1"/>
          </p:cNvSpPr>
          <p:nvPr>
            <p:ph type="title"/>
          </p:nvPr>
        </p:nvSpPr>
        <p:spPr/>
        <p:txBody>
          <a:bodyPr/>
          <a:lstStyle/>
          <a:p>
            <a:r>
              <a:rPr lang="en-GB" dirty="0"/>
              <a:t>CE &amp; Urban Governance</a:t>
            </a:r>
          </a:p>
        </p:txBody>
      </p:sp>
      <p:sp>
        <p:nvSpPr>
          <p:cNvPr id="4" name="Inhaltsplatzhalter 3">
            <a:extLst>
              <a:ext uri="{FF2B5EF4-FFF2-40B4-BE49-F238E27FC236}">
                <a16:creationId xmlns:a16="http://schemas.microsoft.com/office/drawing/2014/main" id="{64B66563-5CC7-FC72-B151-CAA563F0D1DF}"/>
              </a:ext>
            </a:extLst>
          </p:cNvPr>
          <p:cNvSpPr>
            <a:spLocks noGrp="1"/>
          </p:cNvSpPr>
          <p:nvPr>
            <p:ph idx="1"/>
          </p:nvPr>
        </p:nvSpPr>
        <p:spPr>
          <a:xfrm>
            <a:off x="695324" y="1125001"/>
            <a:ext cx="10800675" cy="5039264"/>
          </a:xfrm>
        </p:spPr>
        <p:txBody>
          <a:bodyPr/>
          <a:lstStyle/>
          <a:p>
            <a:pPr>
              <a:spcAft>
                <a:spcPts val="1000"/>
              </a:spcAft>
            </a:pPr>
            <a:r>
              <a:rPr lang="en-US" i="1" dirty="0"/>
              <a:t>“Cities are among the most </a:t>
            </a:r>
            <a:r>
              <a:rPr lang="en-US" b="1" i="1" dirty="0"/>
              <a:t>powerful entities </a:t>
            </a:r>
            <a:r>
              <a:rPr lang="en-US" i="1" dirty="0"/>
              <a:t>that can impact development favorably if they become circular:  </a:t>
            </a:r>
          </a:p>
          <a:p>
            <a:pPr lvl="1">
              <a:spcAft>
                <a:spcPts val="1000"/>
              </a:spcAft>
            </a:pPr>
            <a:r>
              <a:rPr lang="en-US" i="1" dirty="0"/>
              <a:t>The local government can encourage the </a:t>
            </a:r>
            <a:r>
              <a:rPr lang="en-US" b="1" i="1" dirty="0"/>
              <a:t>reuse of building materials </a:t>
            </a:r>
            <a:r>
              <a:rPr lang="en-US" i="1" dirty="0"/>
              <a:t>from its own construction, renovations, and demolition projects. As a result, the </a:t>
            </a:r>
            <a:r>
              <a:rPr lang="en-US" b="1" i="1" dirty="0"/>
              <a:t>market for recycled building materials </a:t>
            </a:r>
            <a:r>
              <a:rPr lang="en-US" i="1" dirty="0"/>
              <a:t>is stimulated. </a:t>
            </a:r>
          </a:p>
          <a:p>
            <a:pPr lvl="1">
              <a:spcAft>
                <a:spcPts val="1000"/>
              </a:spcAft>
            </a:pPr>
            <a:r>
              <a:rPr lang="en-US" b="1" i="1" dirty="0"/>
              <a:t>Grants, incentives, and tax exemptions </a:t>
            </a:r>
            <a:r>
              <a:rPr lang="en-US" i="1" dirty="0"/>
              <a:t>can be used by local governments to encourage the development of new technology. </a:t>
            </a:r>
          </a:p>
          <a:p>
            <a:pPr lvl="1">
              <a:spcAft>
                <a:spcPts val="1000"/>
              </a:spcAft>
            </a:pPr>
            <a:r>
              <a:rPr lang="en-US" i="1" dirty="0"/>
              <a:t>Cooperation with other advanced cities to facilitate circular economy implementation. Supporting bottom–up efforts (idea competitions, startup funding).” </a:t>
            </a:r>
            <a:r>
              <a:rPr lang="de-AT" dirty="0"/>
              <a:t>(</a:t>
            </a:r>
            <a:r>
              <a:rPr lang="de-AT" dirty="0" err="1"/>
              <a:t>Bîrgovan</a:t>
            </a:r>
            <a:r>
              <a:rPr lang="de-AT" dirty="0"/>
              <a:t> et al., 2022)</a:t>
            </a:r>
            <a:endParaRPr lang="en-GB" i="1" dirty="0"/>
          </a:p>
        </p:txBody>
      </p:sp>
      <p:sp>
        <p:nvSpPr>
          <p:cNvPr id="5" name="Datumsplatzhalter 4">
            <a:extLst>
              <a:ext uri="{FF2B5EF4-FFF2-40B4-BE49-F238E27FC236}">
                <a16:creationId xmlns:a16="http://schemas.microsoft.com/office/drawing/2014/main" id="{9ABA9FF9-5111-47F9-23BD-159E0808C44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B18B1E02-CC99-8F2E-3DAC-AA37557BAE08}"/>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246470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07E73-2577-1021-DE7D-8B4A55E7ED8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32B16FB-FC89-54C4-CC2B-DF9D6E034140}"/>
              </a:ext>
            </a:extLst>
          </p:cNvPr>
          <p:cNvSpPr>
            <a:spLocks noGrp="1"/>
          </p:cNvSpPr>
          <p:nvPr>
            <p:ph type="sldNum" sz="quarter" idx="12"/>
          </p:nvPr>
        </p:nvSpPr>
        <p:spPr/>
        <p:txBody>
          <a:bodyPr/>
          <a:lstStyle/>
          <a:p>
            <a:fld id="{D836C0FE-70CA-4950-82D6-CF602CC2B770}" type="slidenum">
              <a:rPr lang="de-DE" smtClean="0"/>
              <a:t>43</a:t>
            </a:fld>
            <a:endParaRPr lang="de-DE" dirty="0"/>
          </a:p>
        </p:txBody>
      </p:sp>
      <p:sp>
        <p:nvSpPr>
          <p:cNvPr id="3" name="Titel 2">
            <a:extLst>
              <a:ext uri="{FF2B5EF4-FFF2-40B4-BE49-F238E27FC236}">
                <a16:creationId xmlns:a16="http://schemas.microsoft.com/office/drawing/2014/main" id="{59BDCD1C-9A18-1508-DEB0-DAE2F7A8E30E}"/>
              </a:ext>
            </a:extLst>
          </p:cNvPr>
          <p:cNvSpPr>
            <a:spLocks noGrp="1"/>
          </p:cNvSpPr>
          <p:nvPr>
            <p:ph type="title"/>
          </p:nvPr>
        </p:nvSpPr>
        <p:spPr/>
        <p:txBody>
          <a:bodyPr/>
          <a:lstStyle/>
          <a:p>
            <a:r>
              <a:rPr lang="en-GB" dirty="0"/>
              <a:t>CE &amp; Urban Governance</a:t>
            </a:r>
          </a:p>
        </p:txBody>
      </p:sp>
      <p:sp>
        <p:nvSpPr>
          <p:cNvPr id="4" name="Inhaltsplatzhalter 3">
            <a:extLst>
              <a:ext uri="{FF2B5EF4-FFF2-40B4-BE49-F238E27FC236}">
                <a16:creationId xmlns:a16="http://schemas.microsoft.com/office/drawing/2014/main" id="{723AC226-E0A3-A2DA-78B0-EEA2514922B7}"/>
              </a:ext>
            </a:extLst>
          </p:cNvPr>
          <p:cNvSpPr>
            <a:spLocks noGrp="1"/>
          </p:cNvSpPr>
          <p:nvPr>
            <p:ph idx="1"/>
          </p:nvPr>
        </p:nvSpPr>
        <p:spPr>
          <a:xfrm>
            <a:off x="695324" y="1125001"/>
            <a:ext cx="10800675" cy="5039264"/>
          </a:xfrm>
        </p:spPr>
        <p:txBody>
          <a:bodyPr/>
          <a:lstStyle/>
          <a:p>
            <a:pPr>
              <a:spcAft>
                <a:spcPts val="1000"/>
              </a:spcAft>
            </a:pPr>
            <a:r>
              <a:rPr lang="en-US" i="1" dirty="0"/>
              <a:t>“Cities are among the most </a:t>
            </a:r>
            <a:r>
              <a:rPr lang="en-US" b="1" i="1" dirty="0"/>
              <a:t>powerful entities </a:t>
            </a:r>
            <a:r>
              <a:rPr lang="en-US" i="1" dirty="0"/>
              <a:t>that can impact development favorably if they become circular:  </a:t>
            </a:r>
          </a:p>
          <a:p>
            <a:pPr lvl="1">
              <a:spcAft>
                <a:spcPts val="1000"/>
              </a:spcAft>
            </a:pPr>
            <a:r>
              <a:rPr lang="en-US" i="1" dirty="0"/>
              <a:t>The local government can encourage the </a:t>
            </a:r>
            <a:r>
              <a:rPr lang="en-US" b="1" i="1" dirty="0"/>
              <a:t>reuse of building materials </a:t>
            </a:r>
            <a:r>
              <a:rPr lang="en-US" i="1" dirty="0"/>
              <a:t>from its own construction, renovations, and demolition projects. As a result, the </a:t>
            </a:r>
            <a:r>
              <a:rPr lang="en-US" b="1" i="1" dirty="0"/>
              <a:t>market for recycled building materials </a:t>
            </a:r>
            <a:r>
              <a:rPr lang="en-US" i="1" dirty="0"/>
              <a:t>is stimulated. </a:t>
            </a:r>
          </a:p>
          <a:p>
            <a:pPr lvl="1">
              <a:spcAft>
                <a:spcPts val="1000"/>
              </a:spcAft>
            </a:pPr>
            <a:r>
              <a:rPr lang="en-US" b="1" i="1" dirty="0"/>
              <a:t>Grants, incentives, and tax exemptions </a:t>
            </a:r>
            <a:r>
              <a:rPr lang="en-US" i="1" dirty="0"/>
              <a:t>can be used by local governments to encourage the development of new technology. </a:t>
            </a:r>
          </a:p>
          <a:p>
            <a:pPr lvl="1">
              <a:spcAft>
                <a:spcPts val="1000"/>
              </a:spcAft>
            </a:pPr>
            <a:r>
              <a:rPr lang="en-US" i="1" dirty="0"/>
              <a:t>Cooperation with other advanced cities to </a:t>
            </a:r>
            <a:r>
              <a:rPr lang="en-US" b="1" i="1" dirty="0"/>
              <a:t>facilitate circular economy implementation</a:t>
            </a:r>
            <a:r>
              <a:rPr lang="en-US" i="1" dirty="0"/>
              <a:t>. Supporting bottom–up efforts (idea competitions, startup funding).” </a:t>
            </a:r>
            <a:r>
              <a:rPr lang="de-AT" dirty="0"/>
              <a:t>(</a:t>
            </a:r>
            <a:r>
              <a:rPr lang="de-AT" dirty="0" err="1"/>
              <a:t>Bîrgovan</a:t>
            </a:r>
            <a:r>
              <a:rPr lang="de-AT" dirty="0"/>
              <a:t> et al., 2022)</a:t>
            </a:r>
            <a:endParaRPr lang="en-GB" i="1" dirty="0"/>
          </a:p>
        </p:txBody>
      </p:sp>
      <p:sp>
        <p:nvSpPr>
          <p:cNvPr id="5" name="Datumsplatzhalter 4">
            <a:extLst>
              <a:ext uri="{FF2B5EF4-FFF2-40B4-BE49-F238E27FC236}">
                <a16:creationId xmlns:a16="http://schemas.microsoft.com/office/drawing/2014/main" id="{DB179899-D5EC-60DA-6BD2-4E0E5E723A63}"/>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B1FB54D2-F0B5-8EB5-FEEE-D6A4AA19B0A1}"/>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113171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4B09A-7D47-538D-2696-58D34FB2ED3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9100324C-9DFE-7486-C499-64807F70629C}"/>
              </a:ext>
            </a:extLst>
          </p:cNvPr>
          <p:cNvSpPr>
            <a:spLocks noGrp="1"/>
          </p:cNvSpPr>
          <p:nvPr>
            <p:ph type="title"/>
          </p:nvPr>
        </p:nvSpPr>
        <p:spPr/>
        <p:txBody>
          <a:bodyPr/>
          <a:lstStyle/>
          <a:p>
            <a:r>
              <a:rPr lang="en-GB" dirty="0"/>
              <a:t>Can</a:t>
            </a:r>
            <a:br>
              <a:rPr lang="en-GB" dirty="0"/>
            </a:br>
            <a:r>
              <a:rPr lang="en-GB" dirty="0"/>
              <a:t>Circular Cities </a:t>
            </a:r>
            <a:br>
              <a:rPr lang="en-GB" dirty="0"/>
            </a:br>
            <a:r>
              <a:rPr lang="en-GB" dirty="0"/>
              <a:t>be done?</a:t>
            </a:r>
          </a:p>
        </p:txBody>
      </p:sp>
    </p:spTree>
    <p:extLst>
      <p:ext uri="{BB962C8B-B14F-4D97-AF65-F5344CB8AC3E}">
        <p14:creationId xmlns:p14="http://schemas.microsoft.com/office/powerpoint/2010/main" val="1699420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A43C8-46BE-E86A-9269-D5312777874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35A37C2-6BD4-B506-ED9A-CBCC14607C59}"/>
              </a:ext>
            </a:extLst>
          </p:cNvPr>
          <p:cNvSpPr>
            <a:spLocks noGrp="1"/>
          </p:cNvSpPr>
          <p:nvPr>
            <p:ph type="sldNum" sz="quarter" idx="12"/>
          </p:nvPr>
        </p:nvSpPr>
        <p:spPr/>
        <p:txBody>
          <a:bodyPr/>
          <a:lstStyle/>
          <a:p>
            <a:fld id="{D836C0FE-70CA-4950-82D6-CF602CC2B770}" type="slidenum">
              <a:rPr lang="de-DE" smtClean="0"/>
              <a:t>45</a:t>
            </a:fld>
            <a:endParaRPr lang="de-DE" dirty="0"/>
          </a:p>
        </p:txBody>
      </p:sp>
      <p:sp>
        <p:nvSpPr>
          <p:cNvPr id="3" name="Titel 2">
            <a:extLst>
              <a:ext uri="{FF2B5EF4-FFF2-40B4-BE49-F238E27FC236}">
                <a16:creationId xmlns:a16="http://schemas.microsoft.com/office/drawing/2014/main" id="{069A7CB1-EA00-E174-1000-F03AD9E7170B}"/>
              </a:ext>
            </a:extLst>
          </p:cNvPr>
          <p:cNvSpPr>
            <a:spLocks noGrp="1"/>
          </p:cNvSpPr>
          <p:nvPr>
            <p:ph type="title"/>
          </p:nvPr>
        </p:nvSpPr>
        <p:spPr>
          <a:xfrm>
            <a:off x="695326" y="549000"/>
            <a:ext cx="8136674" cy="792000"/>
          </a:xfrm>
        </p:spPr>
        <p:txBody>
          <a:bodyPr/>
          <a:lstStyle/>
          <a:p>
            <a:r>
              <a:rPr lang="en-GB" dirty="0"/>
              <a:t>Where can we find Circular Cities?</a:t>
            </a:r>
          </a:p>
        </p:txBody>
      </p:sp>
      <p:sp>
        <p:nvSpPr>
          <p:cNvPr id="5" name="Datumsplatzhalter 4">
            <a:extLst>
              <a:ext uri="{FF2B5EF4-FFF2-40B4-BE49-F238E27FC236}">
                <a16:creationId xmlns:a16="http://schemas.microsoft.com/office/drawing/2014/main" id="{54C2BBEC-D5F0-4401-C038-6D7F0CF2C7A4}"/>
              </a:ext>
            </a:extLst>
          </p:cNvPr>
          <p:cNvSpPr>
            <a:spLocks noGrp="1"/>
          </p:cNvSpPr>
          <p:nvPr>
            <p:ph type="dt" sz="half" idx="10"/>
          </p:nvPr>
        </p:nvSpPr>
        <p:spPr/>
        <p:txBody>
          <a:bodyPr/>
          <a:lstStyle/>
          <a:p>
            <a:r>
              <a:rPr lang="de-DE"/>
              <a:t>(Vanhuyse et al., 2021)</a:t>
            </a:r>
            <a:endParaRPr lang="de-DE" dirty="0"/>
          </a:p>
        </p:txBody>
      </p:sp>
      <p:sp>
        <p:nvSpPr>
          <p:cNvPr id="6" name="Fußzeilenplatzhalter 5">
            <a:extLst>
              <a:ext uri="{FF2B5EF4-FFF2-40B4-BE49-F238E27FC236}">
                <a16:creationId xmlns:a16="http://schemas.microsoft.com/office/drawing/2014/main" id="{DA186CCD-9972-0B3D-A1F9-925E520D59F4}"/>
              </a:ext>
            </a:extLst>
          </p:cNvPr>
          <p:cNvSpPr>
            <a:spLocks noGrp="1"/>
          </p:cNvSpPr>
          <p:nvPr>
            <p:ph type="ftr" sz="quarter" idx="11"/>
          </p:nvPr>
        </p:nvSpPr>
        <p:spPr/>
        <p:txBody>
          <a:bodyPr/>
          <a:lstStyle/>
          <a:p>
            <a:r>
              <a:rPr lang="de-DE"/>
              <a:t>KMH / Intro Circularity</a:t>
            </a:r>
            <a:endParaRPr lang="de-DE" dirty="0"/>
          </a:p>
        </p:txBody>
      </p:sp>
      <p:pic>
        <p:nvPicPr>
          <p:cNvPr id="13" name="Inhaltsplatzhalter 12">
            <a:hlinkClick r:id="rId2"/>
            <a:extLst>
              <a:ext uri="{FF2B5EF4-FFF2-40B4-BE49-F238E27FC236}">
                <a16:creationId xmlns:a16="http://schemas.microsoft.com/office/drawing/2014/main" id="{12FED7AE-6F98-B4D2-A08F-E3CF18460BB1}"/>
              </a:ext>
            </a:extLst>
          </p:cNvPr>
          <p:cNvPicPr>
            <a:picLocks noGrp="1" noChangeAspect="1"/>
          </p:cNvPicPr>
          <p:nvPr>
            <p:ph idx="1"/>
          </p:nvPr>
        </p:nvPicPr>
        <p:blipFill>
          <a:blip r:embed="rId3"/>
          <a:stretch>
            <a:fillRect/>
          </a:stretch>
        </p:blipFill>
        <p:spPr>
          <a:xfrm>
            <a:off x="695324" y="1197000"/>
            <a:ext cx="9879263" cy="5001636"/>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584699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4E613-FB6E-7647-D255-6CB64407B02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A9A3244-AC0F-6602-659D-DA23CAAC7C7E}"/>
              </a:ext>
            </a:extLst>
          </p:cNvPr>
          <p:cNvSpPr>
            <a:spLocks noGrp="1"/>
          </p:cNvSpPr>
          <p:nvPr>
            <p:ph type="sldNum" sz="quarter" idx="12"/>
          </p:nvPr>
        </p:nvSpPr>
        <p:spPr/>
        <p:txBody>
          <a:bodyPr/>
          <a:lstStyle/>
          <a:p>
            <a:fld id="{D836C0FE-70CA-4950-82D6-CF602CC2B770}" type="slidenum">
              <a:rPr lang="de-DE" smtClean="0"/>
              <a:t>46</a:t>
            </a:fld>
            <a:endParaRPr lang="de-DE" dirty="0"/>
          </a:p>
        </p:txBody>
      </p:sp>
      <p:sp>
        <p:nvSpPr>
          <p:cNvPr id="3" name="Titel 2">
            <a:extLst>
              <a:ext uri="{FF2B5EF4-FFF2-40B4-BE49-F238E27FC236}">
                <a16:creationId xmlns:a16="http://schemas.microsoft.com/office/drawing/2014/main" id="{E46C83C8-E82E-FA6A-1F7E-771A6BB08FC9}"/>
              </a:ext>
            </a:extLst>
          </p:cNvPr>
          <p:cNvSpPr>
            <a:spLocks noGrp="1"/>
          </p:cNvSpPr>
          <p:nvPr>
            <p:ph type="title"/>
          </p:nvPr>
        </p:nvSpPr>
        <p:spPr>
          <a:xfrm>
            <a:off x="695326" y="549000"/>
            <a:ext cx="3456674" cy="792000"/>
          </a:xfrm>
        </p:spPr>
        <p:txBody>
          <a:bodyPr/>
          <a:lstStyle/>
          <a:p>
            <a:r>
              <a:rPr lang="en-GB" dirty="0"/>
              <a:t>Where can we find Circular Cities?</a:t>
            </a:r>
          </a:p>
        </p:txBody>
      </p:sp>
      <p:pic>
        <p:nvPicPr>
          <p:cNvPr id="8" name="Inhaltsplatzhalter 7">
            <a:extLst>
              <a:ext uri="{FF2B5EF4-FFF2-40B4-BE49-F238E27FC236}">
                <a16:creationId xmlns:a16="http://schemas.microsoft.com/office/drawing/2014/main" id="{39F5E8FB-6DE6-820E-8848-AD7014706E8F}"/>
              </a:ext>
            </a:extLst>
          </p:cNvPr>
          <p:cNvPicPr>
            <a:picLocks noGrp="1" noChangeAspect="1"/>
          </p:cNvPicPr>
          <p:nvPr>
            <p:ph idx="1"/>
          </p:nvPr>
        </p:nvPicPr>
        <p:blipFill>
          <a:blip r:embed="rId2"/>
          <a:stretch>
            <a:fillRect/>
          </a:stretch>
        </p:blipFill>
        <p:spPr>
          <a:xfrm>
            <a:off x="4296000" y="438679"/>
            <a:ext cx="5390981" cy="5880462"/>
          </a:xfrm>
        </p:spPr>
      </p:pic>
      <p:sp>
        <p:nvSpPr>
          <p:cNvPr id="5" name="Datumsplatzhalter 4">
            <a:extLst>
              <a:ext uri="{FF2B5EF4-FFF2-40B4-BE49-F238E27FC236}">
                <a16:creationId xmlns:a16="http://schemas.microsoft.com/office/drawing/2014/main" id="{20BB5C65-5B31-7CAC-C214-321734AB8FB9}"/>
              </a:ext>
            </a:extLst>
          </p:cNvPr>
          <p:cNvSpPr>
            <a:spLocks noGrp="1"/>
          </p:cNvSpPr>
          <p:nvPr>
            <p:ph type="dt" sz="half" idx="10"/>
          </p:nvPr>
        </p:nvSpPr>
        <p:spPr/>
        <p:txBody>
          <a:bodyPr/>
          <a:lstStyle/>
          <a:p>
            <a:r>
              <a:rPr lang="de-DE"/>
              <a:t>(Vanhuyse et al., 2021)</a:t>
            </a:r>
            <a:endParaRPr lang="de-DE" dirty="0"/>
          </a:p>
        </p:txBody>
      </p:sp>
      <p:sp>
        <p:nvSpPr>
          <p:cNvPr id="6" name="Fußzeilenplatzhalter 5">
            <a:extLst>
              <a:ext uri="{FF2B5EF4-FFF2-40B4-BE49-F238E27FC236}">
                <a16:creationId xmlns:a16="http://schemas.microsoft.com/office/drawing/2014/main" id="{D6925F11-396F-2C5B-9934-15F584BCE69E}"/>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083532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C461805-3830-4941-A11E-A0E41F540A53}"/>
              </a:ext>
            </a:extLst>
          </p:cNvPr>
          <p:cNvSpPr>
            <a:spLocks noGrp="1"/>
          </p:cNvSpPr>
          <p:nvPr>
            <p:ph type="sldNum" sz="quarter" idx="12"/>
          </p:nvPr>
        </p:nvSpPr>
        <p:spPr/>
        <p:txBody>
          <a:bodyPr/>
          <a:lstStyle/>
          <a:p>
            <a:fld id="{D836C0FE-70CA-4950-82D6-CF602CC2B770}" type="slidenum">
              <a:rPr lang="de-DE" smtClean="0"/>
              <a:t>47</a:t>
            </a:fld>
            <a:endParaRPr lang="de-DE" dirty="0"/>
          </a:p>
        </p:txBody>
      </p:sp>
      <p:sp>
        <p:nvSpPr>
          <p:cNvPr id="3" name="Titel 2">
            <a:extLst>
              <a:ext uri="{FF2B5EF4-FFF2-40B4-BE49-F238E27FC236}">
                <a16:creationId xmlns:a16="http://schemas.microsoft.com/office/drawing/2014/main" id="{5A71C7FD-FFDD-375E-D803-3A0A205601F2}"/>
              </a:ext>
            </a:extLst>
          </p:cNvPr>
          <p:cNvSpPr>
            <a:spLocks noGrp="1"/>
          </p:cNvSpPr>
          <p:nvPr>
            <p:ph type="title"/>
          </p:nvPr>
        </p:nvSpPr>
        <p:spPr/>
        <p:txBody>
          <a:bodyPr/>
          <a:lstStyle/>
          <a:p>
            <a:r>
              <a:rPr lang="en-GB" dirty="0"/>
              <a:t>Where can we find Circular Cities?</a:t>
            </a:r>
          </a:p>
        </p:txBody>
      </p:sp>
      <p:pic>
        <p:nvPicPr>
          <p:cNvPr id="10" name="Inhaltsplatzhalter 9">
            <a:extLst>
              <a:ext uri="{FF2B5EF4-FFF2-40B4-BE49-F238E27FC236}">
                <a16:creationId xmlns:a16="http://schemas.microsoft.com/office/drawing/2014/main" id="{54F83B29-608D-227F-1685-CD42EBFB058D}"/>
              </a:ext>
            </a:extLst>
          </p:cNvPr>
          <p:cNvPicPr>
            <a:picLocks noGrp="1" noChangeAspect="1"/>
          </p:cNvPicPr>
          <p:nvPr>
            <p:ph idx="1"/>
          </p:nvPr>
        </p:nvPicPr>
        <p:blipFill>
          <a:blip r:embed="rId2"/>
          <a:stretch>
            <a:fillRect/>
          </a:stretch>
        </p:blipFill>
        <p:spPr>
          <a:xfrm>
            <a:off x="1665845" y="1278282"/>
            <a:ext cx="8860310" cy="5111038"/>
          </a:xfrm>
        </p:spPr>
      </p:pic>
      <p:sp>
        <p:nvSpPr>
          <p:cNvPr id="5" name="Datumsplatzhalter 4">
            <a:extLst>
              <a:ext uri="{FF2B5EF4-FFF2-40B4-BE49-F238E27FC236}">
                <a16:creationId xmlns:a16="http://schemas.microsoft.com/office/drawing/2014/main" id="{C120771F-0F0F-B4EA-F5E4-31C28D5192D8}"/>
              </a:ext>
            </a:extLst>
          </p:cNvPr>
          <p:cNvSpPr>
            <a:spLocks noGrp="1"/>
          </p:cNvSpPr>
          <p:nvPr>
            <p:ph type="dt" sz="half" idx="10"/>
          </p:nvPr>
        </p:nvSpPr>
        <p:spPr/>
        <p:txBody>
          <a:bodyPr/>
          <a:lstStyle/>
          <a:p>
            <a:r>
              <a:rPr lang="de-AT" dirty="0"/>
              <a:t>(</a:t>
            </a:r>
            <a:r>
              <a:rPr lang="de-AT" dirty="0" err="1"/>
              <a:t>Vanhuyse</a:t>
            </a:r>
            <a:r>
              <a:rPr lang="de-AT" dirty="0"/>
              <a:t> et al., 2021)</a:t>
            </a:r>
            <a:endParaRPr lang="de-DE" dirty="0"/>
          </a:p>
        </p:txBody>
      </p:sp>
      <p:sp>
        <p:nvSpPr>
          <p:cNvPr id="6" name="Fußzeilenplatzhalter 5">
            <a:extLst>
              <a:ext uri="{FF2B5EF4-FFF2-40B4-BE49-F238E27FC236}">
                <a16:creationId xmlns:a16="http://schemas.microsoft.com/office/drawing/2014/main" id="{E26BCCCD-C2D4-3F79-0C7D-D2D464F74B3C}"/>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583594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A4EE69-328D-0BF3-F1A0-85F6FB105C42}"/>
              </a:ext>
            </a:extLst>
          </p:cNvPr>
          <p:cNvSpPr>
            <a:spLocks noGrp="1"/>
          </p:cNvSpPr>
          <p:nvPr>
            <p:ph type="sldNum" sz="quarter" idx="12"/>
          </p:nvPr>
        </p:nvSpPr>
        <p:spPr/>
        <p:txBody>
          <a:bodyPr/>
          <a:lstStyle/>
          <a:p>
            <a:fld id="{D836C0FE-70CA-4950-82D6-CF602CC2B770}" type="slidenum">
              <a:rPr lang="de-DE" smtClean="0"/>
              <a:t>48</a:t>
            </a:fld>
            <a:endParaRPr lang="de-DE" dirty="0"/>
          </a:p>
        </p:txBody>
      </p:sp>
      <p:sp>
        <p:nvSpPr>
          <p:cNvPr id="3" name="Titel 2">
            <a:extLst>
              <a:ext uri="{FF2B5EF4-FFF2-40B4-BE49-F238E27FC236}">
                <a16:creationId xmlns:a16="http://schemas.microsoft.com/office/drawing/2014/main" id="{51C982DE-744F-5974-0C0C-E82814ED21CA}"/>
              </a:ext>
            </a:extLst>
          </p:cNvPr>
          <p:cNvSpPr>
            <a:spLocks noGrp="1"/>
          </p:cNvSpPr>
          <p:nvPr>
            <p:ph type="title"/>
          </p:nvPr>
        </p:nvSpPr>
        <p:spPr/>
        <p:txBody>
          <a:bodyPr/>
          <a:lstStyle/>
          <a:p>
            <a:r>
              <a:rPr lang="en-GB" dirty="0"/>
              <a:t>And what are they doing?</a:t>
            </a:r>
          </a:p>
        </p:txBody>
      </p:sp>
      <p:sp>
        <p:nvSpPr>
          <p:cNvPr id="5" name="Datumsplatzhalter 4">
            <a:extLst>
              <a:ext uri="{FF2B5EF4-FFF2-40B4-BE49-F238E27FC236}">
                <a16:creationId xmlns:a16="http://schemas.microsoft.com/office/drawing/2014/main" id="{CCF0C5F9-D3DB-21BE-3708-0E849081C113}"/>
              </a:ext>
            </a:extLst>
          </p:cNvPr>
          <p:cNvSpPr>
            <a:spLocks noGrp="1"/>
          </p:cNvSpPr>
          <p:nvPr>
            <p:ph type="dt" sz="half" idx="10"/>
          </p:nvPr>
        </p:nvSpPr>
        <p:spPr/>
        <p:txBody>
          <a:bodyPr/>
          <a:lstStyle/>
          <a:p>
            <a:r>
              <a:rPr lang="de-DE"/>
              <a:t>(Prendeville et al., 2018)</a:t>
            </a:r>
            <a:endParaRPr lang="de-DE" dirty="0"/>
          </a:p>
        </p:txBody>
      </p:sp>
      <p:sp>
        <p:nvSpPr>
          <p:cNvPr id="6" name="Fußzeilenplatzhalter 5">
            <a:extLst>
              <a:ext uri="{FF2B5EF4-FFF2-40B4-BE49-F238E27FC236}">
                <a16:creationId xmlns:a16="http://schemas.microsoft.com/office/drawing/2014/main" id="{F3CA49D9-B4D0-362E-432D-061E09A01051}"/>
              </a:ext>
            </a:extLst>
          </p:cNvPr>
          <p:cNvSpPr>
            <a:spLocks noGrp="1"/>
          </p:cNvSpPr>
          <p:nvPr>
            <p:ph type="ftr" sz="quarter" idx="11"/>
          </p:nvPr>
        </p:nvSpPr>
        <p:spPr/>
        <p:txBody>
          <a:bodyPr/>
          <a:lstStyle/>
          <a:p>
            <a:r>
              <a:rPr lang="de-DE"/>
              <a:t>KMH / Intro Circularity</a:t>
            </a:r>
            <a:endParaRPr lang="de-DE" dirty="0"/>
          </a:p>
        </p:txBody>
      </p:sp>
      <p:pic>
        <p:nvPicPr>
          <p:cNvPr id="10" name="Inhaltsplatzhalter 9">
            <a:extLst>
              <a:ext uri="{FF2B5EF4-FFF2-40B4-BE49-F238E27FC236}">
                <a16:creationId xmlns:a16="http://schemas.microsoft.com/office/drawing/2014/main" id="{99E3EC82-CCAA-BA3E-030C-160899DFBE8C}"/>
              </a:ext>
            </a:extLst>
          </p:cNvPr>
          <p:cNvPicPr>
            <a:picLocks noGrp="1" noChangeAspect="1"/>
          </p:cNvPicPr>
          <p:nvPr>
            <p:ph idx="1"/>
          </p:nvPr>
        </p:nvPicPr>
        <p:blipFill>
          <a:blip r:embed="rId2"/>
          <a:stretch>
            <a:fillRect/>
          </a:stretch>
        </p:blipFill>
        <p:spPr>
          <a:xfrm>
            <a:off x="657884" y="2035230"/>
            <a:ext cx="10300229" cy="4273770"/>
          </a:xfrm>
          <a:prstGeom prst="rect">
            <a:avLst/>
          </a:prstGeom>
        </p:spPr>
      </p:pic>
      <p:pic>
        <p:nvPicPr>
          <p:cNvPr id="13" name="Grafik 12">
            <a:extLst>
              <a:ext uri="{FF2B5EF4-FFF2-40B4-BE49-F238E27FC236}">
                <a16:creationId xmlns:a16="http://schemas.microsoft.com/office/drawing/2014/main" id="{4BFE8ED3-E0C7-D628-1C5F-6D6774CA1099}"/>
              </a:ext>
            </a:extLst>
          </p:cNvPr>
          <p:cNvPicPr>
            <a:picLocks noChangeAspect="1"/>
          </p:cNvPicPr>
          <p:nvPr/>
        </p:nvPicPr>
        <p:blipFill>
          <a:blip r:embed="rId3"/>
          <a:stretch>
            <a:fillRect/>
          </a:stretch>
        </p:blipFill>
        <p:spPr>
          <a:xfrm>
            <a:off x="7104000" y="335980"/>
            <a:ext cx="4650941" cy="1721245"/>
          </a:xfrm>
          <a:prstGeom prst="rect">
            <a:avLst/>
          </a:prstGeom>
        </p:spPr>
      </p:pic>
    </p:spTree>
    <p:extLst>
      <p:ext uri="{BB962C8B-B14F-4D97-AF65-F5344CB8AC3E}">
        <p14:creationId xmlns:p14="http://schemas.microsoft.com/office/powerpoint/2010/main" val="1831802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C0CB9-F5AD-BE7D-4073-03FE4C8661E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746DEF-B4C2-F035-2A1E-FF0F7A9AF1B1}"/>
              </a:ext>
            </a:extLst>
          </p:cNvPr>
          <p:cNvSpPr>
            <a:spLocks noGrp="1"/>
          </p:cNvSpPr>
          <p:nvPr>
            <p:ph type="sldNum" sz="quarter" idx="12"/>
          </p:nvPr>
        </p:nvSpPr>
        <p:spPr/>
        <p:txBody>
          <a:bodyPr/>
          <a:lstStyle/>
          <a:p>
            <a:fld id="{D836C0FE-70CA-4950-82D6-CF602CC2B770}" type="slidenum">
              <a:rPr lang="de-DE" smtClean="0"/>
              <a:t>49</a:t>
            </a:fld>
            <a:endParaRPr lang="de-DE" dirty="0"/>
          </a:p>
        </p:txBody>
      </p:sp>
      <p:sp>
        <p:nvSpPr>
          <p:cNvPr id="3" name="Titel 2">
            <a:extLst>
              <a:ext uri="{FF2B5EF4-FFF2-40B4-BE49-F238E27FC236}">
                <a16:creationId xmlns:a16="http://schemas.microsoft.com/office/drawing/2014/main" id="{8DFB00E9-D924-E103-FCD3-0226DEA166E2}"/>
              </a:ext>
            </a:extLst>
          </p:cNvPr>
          <p:cNvSpPr>
            <a:spLocks noGrp="1"/>
          </p:cNvSpPr>
          <p:nvPr>
            <p:ph type="title"/>
          </p:nvPr>
        </p:nvSpPr>
        <p:spPr/>
        <p:txBody>
          <a:bodyPr/>
          <a:lstStyle/>
          <a:p>
            <a:r>
              <a:rPr lang="en-GB" dirty="0"/>
              <a:t>And what are they doing?</a:t>
            </a:r>
          </a:p>
        </p:txBody>
      </p:sp>
      <p:sp>
        <p:nvSpPr>
          <p:cNvPr id="5" name="Datumsplatzhalter 4">
            <a:extLst>
              <a:ext uri="{FF2B5EF4-FFF2-40B4-BE49-F238E27FC236}">
                <a16:creationId xmlns:a16="http://schemas.microsoft.com/office/drawing/2014/main" id="{EE9FD0B5-AE22-42F9-FBF0-DFB4094D526A}"/>
              </a:ext>
            </a:extLst>
          </p:cNvPr>
          <p:cNvSpPr>
            <a:spLocks noGrp="1"/>
          </p:cNvSpPr>
          <p:nvPr>
            <p:ph type="dt" sz="half" idx="10"/>
          </p:nvPr>
        </p:nvSpPr>
        <p:spPr/>
        <p:txBody>
          <a:bodyPr/>
          <a:lstStyle/>
          <a:p>
            <a:r>
              <a:rPr lang="de-DE"/>
              <a:t>(Vanhuyse et al., 2021)</a:t>
            </a:r>
            <a:endParaRPr lang="de-DE" dirty="0"/>
          </a:p>
        </p:txBody>
      </p:sp>
      <p:sp>
        <p:nvSpPr>
          <p:cNvPr id="6" name="Fußzeilenplatzhalter 5">
            <a:extLst>
              <a:ext uri="{FF2B5EF4-FFF2-40B4-BE49-F238E27FC236}">
                <a16:creationId xmlns:a16="http://schemas.microsoft.com/office/drawing/2014/main" id="{992AD03B-F34B-CD9E-A149-F6507A3D1070}"/>
              </a:ext>
            </a:extLst>
          </p:cNvPr>
          <p:cNvSpPr>
            <a:spLocks noGrp="1"/>
          </p:cNvSpPr>
          <p:nvPr>
            <p:ph type="ftr" sz="quarter" idx="11"/>
          </p:nvPr>
        </p:nvSpPr>
        <p:spPr/>
        <p:txBody>
          <a:bodyPr/>
          <a:lstStyle/>
          <a:p>
            <a:r>
              <a:rPr lang="de-DE"/>
              <a:t>KMH / Intro Circularity</a:t>
            </a:r>
            <a:endParaRPr lang="de-DE" dirty="0"/>
          </a:p>
        </p:txBody>
      </p:sp>
      <p:pic>
        <p:nvPicPr>
          <p:cNvPr id="12" name="Inhaltsplatzhalter 11">
            <a:extLst>
              <a:ext uri="{FF2B5EF4-FFF2-40B4-BE49-F238E27FC236}">
                <a16:creationId xmlns:a16="http://schemas.microsoft.com/office/drawing/2014/main" id="{8574013C-83DC-7B1E-F1A3-E8D59B8E36CF}"/>
              </a:ext>
            </a:extLst>
          </p:cNvPr>
          <p:cNvPicPr>
            <a:picLocks noGrp="1" noChangeAspect="1"/>
          </p:cNvPicPr>
          <p:nvPr>
            <p:ph idx="1"/>
          </p:nvPr>
        </p:nvPicPr>
        <p:blipFill>
          <a:blip r:embed="rId2"/>
          <a:stretch>
            <a:fillRect/>
          </a:stretch>
        </p:blipFill>
        <p:spPr>
          <a:xfrm>
            <a:off x="1848000" y="1871328"/>
            <a:ext cx="8718178" cy="3501671"/>
          </a:xfrm>
        </p:spPr>
      </p:pic>
    </p:spTree>
    <p:extLst>
      <p:ext uri="{BB962C8B-B14F-4D97-AF65-F5344CB8AC3E}">
        <p14:creationId xmlns:p14="http://schemas.microsoft.com/office/powerpoint/2010/main" val="285246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7ACAB5-3B1C-D942-59D1-49EE392C19D6}"/>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5F01A19A-BF62-9E2E-84D7-D84CB9291CB1}"/>
              </a:ext>
            </a:extLst>
          </p:cNvPr>
          <p:cNvSpPr>
            <a:spLocks noGrp="1"/>
          </p:cNvSpPr>
          <p:nvPr>
            <p:ph type="title"/>
          </p:nvPr>
        </p:nvSpPr>
        <p:spPr/>
        <p:txBody>
          <a:bodyPr/>
          <a:lstStyle/>
          <a:p>
            <a:r>
              <a:rPr lang="en-GB" dirty="0"/>
              <a:t>And where are we?</a:t>
            </a:r>
          </a:p>
        </p:txBody>
      </p:sp>
      <p:sp>
        <p:nvSpPr>
          <p:cNvPr id="5" name="Datumsplatzhalter 4">
            <a:extLst>
              <a:ext uri="{FF2B5EF4-FFF2-40B4-BE49-F238E27FC236}">
                <a16:creationId xmlns:a16="http://schemas.microsoft.com/office/drawing/2014/main" id="{650FC85C-7ADE-C4A1-A66A-FDCB84BDE4FC}"/>
              </a:ext>
            </a:extLst>
          </p:cNvPr>
          <p:cNvSpPr>
            <a:spLocks noGrp="1"/>
          </p:cNvSpPr>
          <p:nvPr>
            <p:ph type="dt" sz="half" idx="10"/>
          </p:nvPr>
        </p:nvSpPr>
        <p:spPr/>
        <p:txBody>
          <a:bodyPr/>
          <a:lstStyle/>
          <a:p>
            <a:r>
              <a:rPr lang="en-GB"/>
              <a:t>(OECD, 2020)</a:t>
            </a:r>
            <a:endParaRPr lang="en-GB" dirty="0"/>
          </a:p>
        </p:txBody>
      </p:sp>
      <p:sp>
        <p:nvSpPr>
          <p:cNvPr id="6" name="Fußzeilenplatzhalter 5">
            <a:extLst>
              <a:ext uri="{FF2B5EF4-FFF2-40B4-BE49-F238E27FC236}">
                <a16:creationId xmlns:a16="http://schemas.microsoft.com/office/drawing/2014/main" id="{B000523D-E772-02B4-885D-D4F8FDCD018F}"/>
              </a:ext>
            </a:extLst>
          </p:cNvPr>
          <p:cNvSpPr>
            <a:spLocks noGrp="1"/>
          </p:cNvSpPr>
          <p:nvPr>
            <p:ph type="ftr" sz="quarter" idx="11"/>
          </p:nvPr>
        </p:nvSpPr>
        <p:spPr/>
        <p:txBody>
          <a:bodyPr/>
          <a:lstStyle/>
          <a:p>
            <a:r>
              <a:rPr lang="en-GB" dirty="0"/>
              <a:t>KMH / Intro Circularity</a:t>
            </a:r>
          </a:p>
        </p:txBody>
      </p:sp>
      <p:sp>
        <p:nvSpPr>
          <p:cNvPr id="7" name="Inhaltsplatzhalter 6">
            <a:extLst>
              <a:ext uri="{FF2B5EF4-FFF2-40B4-BE49-F238E27FC236}">
                <a16:creationId xmlns:a16="http://schemas.microsoft.com/office/drawing/2014/main" id="{9CBE3BB8-E918-DAC5-8F4A-410DA204E79B}"/>
              </a:ext>
            </a:extLst>
          </p:cNvPr>
          <p:cNvSpPr>
            <a:spLocks noGrp="1"/>
          </p:cNvSpPr>
          <p:nvPr>
            <p:ph idx="1"/>
          </p:nvPr>
        </p:nvSpPr>
        <p:spPr>
          <a:xfrm>
            <a:off x="695324" y="1628999"/>
            <a:ext cx="10800675" cy="1800001"/>
          </a:xfrm>
        </p:spPr>
        <p:txBody>
          <a:bodyPr>
            <a:normAutofit fontScale="85000" lnSpcReduction="20000"/>
          </a:bodyPr>
          <a:lstStyle/>
          <a:p>
            <a:pPr fontAlgn="base">
              <a:lnSpc>
                <a:spcPct val="100000"/>
              </a:lnSpc>
              <a:spcBef>
                <a:spcPct val="20000"/>
              </a:spcBef>
              <a:spcAft>
                <a:spcPct val="0"/>
              </a:spcAft>
              <a:defRPr/>
            </a:pPr>
            <a:r>
              <a:rPr lang="en-US" b="1" kern="0" dirty="0" err="1">
                <a:ea typeface="Batang"/>
                <a:cs typeface="Arial"/>
              </a:rPr>
              <a:t>Urbanisation</a:t>
            </a:r>
            <a:r>
              <a:rPr lang="en-US" b="1" kern="0" dirty="0">
                <a:ea typeface="Batang"/>
                <a:cs typeface="Arial"/>
              </a:rPr>
              <a:t> 👉 core phenomenon of global change:</a:t>
            </a:r>
          </a:p>
          <a:p>
            <a:pPr fontAlgn="base">
              <a:lnSpc>
                <a:spcPct val="100000"/>
              </a:lnSpc>
              <a:spcBef>
                <a:spcPct val="20000"/>
              </a:spcBef>
              <a:spcAft>
                <a:spcPct val="0"/>
              </a:spcAft>
              <a:defRPr/>
            </a:pPr>
            <a:endParaRPr lang="en-US" kern="0" dirty="0">
              <a:ea typeface="Batang"/>
              <a:cs typeface="Arial"/>
            </a:endParaRPr>
          </a:p>
          <a:p>
            <a:pPr fontAlgn="base">
              <a:lnSpc>
                <a:spcPct val="100000"/>
              </a:lnSpc>
              <a:spcBef>
                <a:spcPct val="20000"/>
              </a:spcBef>
              <a:spcAft>
                <a:spcPct val="0"/>
              </a:spcAft>
              <a:defRPr/>
            </a:pPr>
            <a:r>
              <a:rPr lang="en-US" kern="0" dirty="0">
                <a:ea typeface="Batang"/>
                <a:cs typeface="Arial"/>
              </a:rPr>
              <a:t>Population in cities (worldwide):</a:t>
            </a:r>
          </a:p>
          <a:p>
            <a:pPr lvl="1" fontAlgn="base">
              <a:lnSpc>
                <a:spcPct val="100000"/>
              </a:lnSpc>
              <a:spcBef>
                <a:spcPct val="20000"/>
              </a:spcBef>
              <a:spcAft>
                <a:spcPct val="0"/>
              </a:spcAft>
              <a:defRPr/>
            </a:pPr>
            <a:r>
              <a:rPr lang="en-US" kern="0" dirty="0">
                <a:ea typeface="Batang"/>
                <a:cs typeface="Arial"/>
              </a:rPr>
              <a:t>1975: 27%</a:t>
            </a:r>
          </a:p>
          <a:p>
            <a:pPr lvl="1" fontAlgn="base">
              <a:lnSpc>
                <a:spcPct val="100000"/>
              </a:lnSpc>
              <a:spcBef>
                <a:spcPct val="20000"/>
              </a:spcBef>
              <a:spcAft>
                <a:spcPct val="0"/>
              </a:spcAft>
              <a:defRPr/>
            </a:pPr>
            <a:r>
              <a:rPr lang="en-US" kern="0" dirty="0">
                <a:ea typeface="Batang"/>
                <a:cs typeface="Arial"/>
              </a:rPr>
              <a:t>2000: &gt;40%</a:t>
            </a:r>
          </a:p>
          <a:p>
            <a:pPr lvl="1" fontAlgn="base">
              <a:lnSpc>
                <a:spcPct val="100000"/>
              </a:lnSpc>
              <a:spcBef>
                <a:spcPct val="20000"/>
              </a:spcBef>
              <a:spcAft>
                <a:spcPct val="0"/>
              </a:spcAft>
              <a:defRPr/>
            </a:pPr>
            <a:r>
              <a:rPr lang="en-US" kern="0" dirty="0">
                <a:ea typeface="Batang"/>
                <a:cs typeface="Arial"/>
              </a:rPr>
              <a:t>2030: &gt;60%</a:t>
            </a:r>
          </a:p>
        </p:txBody>
      </p:sp>
      <p:pic>
        <p:nvPicPr>
          <p:cNvPr id="8" name="Content Placeholder 4">
            <a:hlinkClick r:id="rId2"/>
            <a:extLst>
              <a:ext uri="{FF2B5EF4-FFF2-40B4-BE49-F238E27FC236}">
                <a16:creationId xmlns:a16="http://schemas.microsoft.com/office/drawing/2014/main" id="{8D754BBC-B5F0-1443-BDCD-661EAA71AE17}"/>
              </a:ext>
            </a:extLst>
          </p:cNvPr>
          <p:cNvPicPr>
            <a:picLocks noChangeAspect="1"/>
          </p:cNvPicPr>
          <p:nvPr/>
        </p:nvPicPr>
        <p:blipFill>
          <a:blip r:embed="rId3"/>
          <a:stretch>
            <a:fillRect/>
          </a:stretch>
        </p:blipFill>
        <p:spPr bwMode="gray">
          <a:xfrm>
            <a:off x="1056000" y="3573000"/>
            <a:ext cx="8766175" cy="2416785"/>
          </a:xfrm>
          <a:prstGeom prst="rect">
            <a:avLst/>
          </a:prstGeom>
        </p:spPr>
      </p:pic>
    </p:spTree>
    <p:extLst>
      <p:ext uri="{BB962C8B-B14F-4D97-AF65-F5344CB8AC3E}">
        <p14:creationId xmlns:p14="http://schemas.microsoft.com/office/powerpoint/2010/main" val="3556521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D8CE6-52D9-267A-1FBB-A6CBD40A931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7B7AE94-27CC-C7E1-DA42-91E053663162}"/>
              </a:ext>
            </a:extLst>
          </p:cNvPr>
          <p:cNvSpPr>
            <a:spLocks noGrp="1"/>
          </p:cNvSpPr>
          <p:nvPr>
            <p:ph type="sldNum" sz="quarter" idx="12"/>
          </p:nvPr>
        </p:nvSpPr>
        <p:spPr/>
        <p:txBody>
          <a:bodyPr/>
          <a:lstStyle/>
          <a:p>
            <a:fld id="{D836C0FE-70CA-4950-82D6-CF602CC2B770}" type="slidenum">
              <a:rPr lang="de-DE" smtClean="0"/>
              <a:t>50</a:t>
            </a:fld>
            <a:endParaRPr lang="de-DE" dirty="0"/>
          </a:p>
        </p:txBody>
      </p:sp>
      <p:sp>
        <p:nvSpPr>
          <p:cNvPr id="3" name="Titel 2">
            <a:extLst>
              <a:ext uri="{FF2B5EF4-FFF2-40B4-BE49-F238E27FC236}">
                <a16:creationId xmlns:a16="http://schemas.microsoft.com/office/drawing/2014/main" id="{B271930E-4CDA-0D29-11E0-71903C930D9A}"/>
              </a:ext>
            </a:extLst>
          </p:cNvPr>
          <p:cNvSpPr>
            <a:spLocks noGrp="1"/>
          </p:cNvSpPr>
          <p:nvPr>
            <p:ph type="title"/>
          </p:nvPr>
        </p:nvSpPr>
        <p:spPr/>
        <p:txBody>
          <a:bodyPr/>
          <a:lstStyle/>
          <a:p>
            <a:r>
              <a:rPr lang="en-GB" dirty="0"/>
              <a:t>And what are they doing?</a:t>
            </a:r>
          </a:p>
        </p:txBody>
      </p:sp>
      <p:sp>
        <p:nvSpPr>
          <p:cNvPr id="5" name="Datumsplatzhalter 4">
            <a:extLst>
              <a:ext uri="{FF2B5EF4-FFF2-40B4-BE49-F238E27FC236}">
                <a16:creationId xmlns:a16="http://schemas.microsoft.com/office/drawing/2014/main" id="{63CB7F77-0363-F43E-3FA4-5A4A529DC2F2}"/>
              </a:ext>
            </a:extLst>
          </p:cNvPr>
          <p:cNvSpPr>
            <a:spLocks noGrp="1"/>
          </p:cNvSpPr>
          <p:nvPr>
            <p:ph type="dt" sz="half" idx="10"/>
          </p:nvPr>
        </p:nvSpPr>
        <p:spPr/>
        <p:txBody>
          <a:bodyPr/>
          <a:lstStyle/>
          <a:p>
            <a:r>
              <a:rPr lang="de-DE"/>
              <a:t>(Vanhuyse et al., 2021)</a:t>
            </a:r>
            <a:endParaRPr lang="de-DE" dirty="0"/>
          </a:p>
        </p:txBody>
      </p:sp>
      <p:sp>
        <p:nvSpPr>
          <p:cNvPr id="6" name="Fußzeilenplatzhalter 5">
            <a:extLst>
              <a:ext uri="{FF2B5EF4-FFF2-40B4-BE49-F238E27FC236}">
                <a16:creationId xmlns:a16="http://schemas.microsoft.com/office/drawing/2014/main" id="{8104AAB5-0C45-398B-62F9-649562B5EB10}"/>
              </a:ext>
            </a:extLst>
          </p:cNvPr>
          <p:cNvSpPr>
            <a:spLocks noGrp="1"/>
          </p:cNvSpPr>
          <p:nvPr>
            <p:ph type="ftr" sz="quarter" idx="11"/>
          </p:nvPr>
        </p:nvSpPr>
        <p:spPr/>
        <p:txBody>
          <a:bodyPr/>
          <a:lstStyle/>
          <a:p>
            <a:r>
              <a:rPr lang="de-DE"/>
              <a:t>KMH / Intro Circularity</a:t>
            </a:r>
            <a:endParaRPr lang="de-DE" dirty="0"/>
          </a:p>
        </p:txBody>
      </p:sp>
      <p:pic>
        <p:nvPicPr>
          <p:cNvPr id="14" name="Grafik 13">
            <a:extLst>
              <a:ext uri="{FF2B5EF4-FFF2-40B4-BE49-F238E27FC236}">
                <a16:creationId xmlns:a16="http://schemas.microsoft.com/office/drawing/2014/main" id="{FE9D78D5-1091-BC9E-79DD-67CA4B6D7F6F}"/>
              </a:ext>
            </a:extLst>
          </p:cNvPr>
          <p:cNvPicPr>
            <a:picLocks noChangeAspect="1"/>
          </p:cNvPicPr>
          <p:nvPr/>
        </p:nvPicPr>
        <p:blipFill>
          <a:blip r:embed="rId2"/>
          <a:stretch>
            <a:fillRect/>
          </a:stretch>
        </p:blipFill>
        <p:spPr>
          <a:xfrm>
            <a:off x="1663663" y="1917000"/>
            <a:ext cx="8864673" cy="3647337"/>
          </a:xfrm>
          <a:prstGeom prst="rect">
            <a:avLst/>
          </a:prstGeom>
        </p:spPr>
      </p:pic>
    </p:spTree>
    <p:extLst>
      <p:ext uri="{BB962C8B-B14F-4D97-AF65-F5344CB8AC3E}">
        <p14:creationId xmlns:p14="http://schemas.microsoft.com/office/powerpoint/2010/main" val="186529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9B26-4D1C-8543-66D3-0DECFDF2F88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8070177-9B77-9639-4222-7C5587FB687E}"/>
              </a:ext>
            </a:extLst>
          </p:cNvPr>
          <p:cNvSpPr>
            <a:spLocks noGrp="1"/>
          </p:cNvSpPr>
          <p:nvPr>
            <p:ph type="sldNum" sz="quarter" idx="12"/>
          </p:nvPr>
        </p:nvSpPr>
        <p:spPr/>
        <p:txBody>
          <a:bodyPr/>
          <a:lstStyle/>
          <a:p>
            <a:fld id="{D836C0FE-70CA-4950-82D6-CF602CC2B770}" type="slidenum">
              <a:rPr lang="de-DE" smtClean="0"/>
              <a:t>51</a:t>
            </a:fld>
            <a:endParaRPr lang="de-DE" dirty="0"/>
          </a:p>
        </p:txBody>
      </p:sp>
      <p:sp>
        <p:nvSpPr>
          <p:cNvPr id="3" name="Titel 2">
            <a:extLst>
              <a:ext uri="{FF2B5EF4-FFF2-40B4-BE49-F238E27FC236}">
                <a16:creationId xmlns:a16="http://schemas.microsoft.com/office/drawing/2014/main" id="{67FCF079-3927-71E2-748F-836E61A7E81A}"/>
              </a:ext>
            </a:extLst>
          </p:cNvPr>
          <p:cNvSpPr>
            <a:spLocks noGrp="1"/>
          </p:cNvSpPr>
          <p:nvPr>
            <p:ph type="title"/>
          </p:nvPr>
        </p:nvSpPr>
        <p:spPr>
          <a:xfrm>
            <a:off x="695326" y="261000"/>
            <a:ext cx="8928100" cy="792000"/>
          </a:xfrm>
        </p:spPr>
        <p:txBody>
          <a:bodyPr/>
          <a:lstStyle/>
          <a:p>
            <a:r>
              <a:rPr lang="en-GB" dirty="0"/>
              <a:t>And what are they doing?</a:t>
            </a:r>
          </a:p>
        </p:txBody>
      </p:sp>
      <p:sp>
        <p:nvSpPr>
          <p:cNvPr id="5" name="Datumsplatzhalter 4">
            <a:extLst>
              <a:ext uri="{FF2B5EF4-FFF2-40B4-BE49-F238E27FC236}">
                <a16:creationId xmlns:a16="http://schemas.microsoft.com/office/drawing/2014/main" id="{D0FFD9AA-451A-A0D3-15D7-A507B90E50C2}"/>
              </a:ext>
            </a:extLst>
          </p:cNvPr>
          <p:cNvSpPr>
            <a:spLocks noGrp="1"/>
          </p:cNvSpPr>
          <p:nvPr>
            <p:ph type="dt" sz="half" idx="10"/>
          </p:nvPr>
        </p:nvSpPr>
        <p:spPr/>
        <p:txBody>
          <a:bodyPr/>
          <a:lstStyle/>
          <a:p>
            <a:r>
              <a:rPr lang="de-DE"/>
              <a:t>(Prendeville et al., 2018)</a:t>
            </a:r>
            <a:endParaRPr lang="de-DE" dirty="0"/>
          </a:p>
        </p:txBody>
      </p:sp>
      <p:sp>
        <p:nvSpPr>
          <p:cNvPr id="6" name="Fußzeilenplatzhalter 5">
            <a:extLst>
              <a:ext uri="{FF2B5EF4-FFF2-40B4-BE49-F238E27FC236}">
                <a16:creationId xmlns:a16="http://schemas.microsoft.com/office/drawing/2014/main" id="{4E4A6C20-C9BD-36F7-012A-408E7FDDDDCD}"/>
              </a:ext>
            </a:extLst>
          </p:cNvPr>
          <p:cNvSpPr>
            <a:spLocks noGrp="1"/>
          </p:cNvSpPr>
          <p:nvPr>
            <p:ph type="ftr" sz="quarter" idx="11"/>
          </p:nvPr>
        </p:nvSpPr>
        <p:spPr/>
        <p:txBody>
          <a:bodyPr/>
          <a:lstStyle/>
          <a:p>
            <a:r>
              <a:rPr lang="de-DE"/>
              <a:t>KMH / Intro Circularity</a:t>
            </a:r>
            <a:endParaRPr lang="de-DE" dirty="0"/>
          </a:p>
        </p:txBody>
      </p:sp>
      <p:pic>
        <p:nvPicPr>
          <p:cNvPr id="7" name="Grafik 6">
            <a:extLst>
              <a:ext uri="{FF2B5EF4-FFF2-40B4-BE49-F238E27FC236}">
                <a16:creationId xmlns:a16="http://schemas.microsoft.com/office/drawing/2014/main" id="{D50826DC-EDDD-F083-DB02-1094E49E89AB}"/>
              </a:ext>
            </a:extLst>
          </p:cNvPr>
          <p:cNvPicPr>
            <a:picLocks noChangeAspect="1"/>
          </p:cNvPicPr>
          <p:nvPr/>
        </p:nvPicPr>
        <p:blipFill>
          <a:blip r:embed="rId2"/>
          <a:stretch>
            <a:fillRect/>
          </a:stretch>
        </p:blipFill>
        <p:spPr>
          <a:xfrm>
            <a:off x="670585" y="909000"/>
            <a:ext cx="10274828" cy="5378726"/>
          </a:xfrm>
          <a:prstGeom prst="rect">
            <a:avLst/>
          </a:prstGeom>
        </p:spPr>
      </p:pic>
    </p:spTree>
    <p:extLst>
      <p:ext uri="{BB962C8B-B14F-4D97-AF65-F5344CB8AC3E}">
        <p14:creationId xmlns:p14="http://schemas.microsoft.com/office/powerpoint/2010/main" val="3330288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EA79017-C4A7-B205-69C6-EFEA60F4BE68}"/>
              </a:ext>
            </a:extLst>
          </p:cNvPr>
          <p:cNvSpPr>
            <a:spLocks noGrp="1"/>
          </p:cNvSpPr>
          <p:nvPr>
            <p:ph type="sldNum" sz="quarter" idx="12"/>
          </p:nvPr>
        </p:nvSpPr>
        <p:spPr/>
        <p:txBody>
          <a:bodyPr/>
          <a:lstStyle/>
          <a:p>
            <a:fld id="{D836C0FE-70CA-4950-82D6-CF602CC2B770}" type="slidenum">
              <a:rPr lang="de-DE" smtClean="0"/>
              <a:t>52</a:t>
            </a:fld>
            <a:endParaRPr lang="de-DE" dirty="0"/>
          </a:p>
        </p:txBody>
      </p:sp>
      <p:sp>
        <p:nvSpPr>
          <p:cNvPr id="3" name="Titel 2">
            <a:extLst>
              <a:ext uri="{FF2B5EF4-FFF2-40B4-BE49-F238E27FC236}">
                <a16:creationId xmlns:a16="http://schemas.microsoft.com/office/drawing/2014/main" id="{65466C61-4399-A56F-E0B5-9FAD53792490}"/>
              </a:ext>
            </a:extLst>
          </p:cNvPr>
          <p:cNvSpPr>
            <a:spLocks noGrp="1"/>
          </p:cNvSpPr>
          <p:nvPr>
            <p:ph type="title"/>
          </p:nvPr>
        </p:nvSpPr>
        <p:spPr>
          <a:xfrm>
            <a:off x="695326" y="549000"/>
            <a:ext cx="2952674" cy="792000"/>
          </a:xfrm>
        </p:spPr>
        <p:txBody>
          <a:bodyPr/>
          <a:lstStyle/>
          <a:p>
            <a:pPr>
              <a:lnSpc>
                <a:spcPct val="150000"/>
              </a:lnSpc>
            </a:pPr>
            <a:r>
              <a:rPr lang="en-GB" dirty="0"/>
              <a:t>The full Governance Spectrum towards Circularity</a:t>
            </a:r>
          </a:p>
        </p:txBody>
      </p:sp>
      <p:pic>
        <p:nvPicPr>
          <p:cNvPr id="8" name="Inhaltsplatzhalter 7">
            <a:extLst>
              <a:ext uri="{FF2B5EF4-FFF2-40B4-BE49-F238E27FC236}">
                <a16:creationId xmlns:a16="http://schemas.microsoft.com/office/drawing/2014/main" id="{676D5C63-76C0-2C96-E3C9-D61CCAE6D001}"/>
              </a:ext>
            </a:extLst>
          </p:cNvPr>
          <p:cNvPicPr>
            <a:picLocks noGrp="1" noChangeAspect="1"/>
          </p:cNvPicPr>
          <p:nvPr>
            <p:ph idx="1"/>
          </p:nvPr>
        </p:nvPicPr>
        <p:blipFill>
          <a:blip r:embed="rId2"/>
          <a:stretch>
            <a:fillRect/>
          </a:stretch>
        </p:blipFill>
        <p:spPr>
          <a:xfrm>
            <a:off x="3780225" y="274500"/>
            <a:ext cx="7876137" cy="5890500"/>
          </a:xfrm>
        </p:spPr>
      </p:pic>
      <p:sp>
        <p:nvSpPr>
          <p:cNvPr id="5" name="Datumsplatzhalter 4">
            <a:extLst>
              <a:ext uri="{FF2B5EF4-FFF2-40B4-BE49-F238E27FC236}">
                <a16:creationId xmlns:a16="http://schemas.microsoft.com/office/drawing/2014/main" id="{5F1063C1-78FC-E823-C49A-580885B5759B}"/>
              </a:ext>
            </a:extLst>
          </p:cNvPr>
          <p:cNvSpPr>
            <a:spLocks noGrp="1"/>
          </p:cNvSpPr>
          <p:nvPr>
            <p:ph type="dt" sz="half" idx="10"/>
          </p:nvPr>
        </p:nvSpPr>
        <p:spPr/>
        <p:txBody>
          <a:bodyPr/>
          <a:lstStyle/>
          <a:p>
            <a:r>
              <a:rPr lang="de-DE"/>
              <a:t>(Prendeville et al., 2018)</a:t>
            </a:r>
            <a:endParaRPr lang="de-DE" dirty="0"/>
          </a:p>
        </p:txBody>
      </p:sp>
      <p:sp>
        <p:nvSpPr>
          <p:cNvPr id="6" name="Fußzeilenplatzhalter 5">
            <a:extLst>
              <a:ext uri="{FF2B5EF4-FFF2-40B4-BE49-F238E27FC236}">
                <a16:creationId xmlns:a16="http://schemas.microsoft.com/office/drawing/2014/main" id="{C69DF55F-6D1E-E0A7-69E6-7FA19102FEC0}"/>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2835867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8D17F-CC89-3E31-5DEA-929ADD9EFD0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7036839-1BCF-D24D-38D5-27042FB91991}"/>
              </a:ext>
            </a:extLst>
          </p:cNvPr>
          <p:cNvSpPr>
            <a:spLocks noGrp="1"/>
          </p:cNvSpPr>
          <p:nvPr>
            <p:ph type="title"/>
          </p:nvPr>
        </p:nvSpPr>
        <p:spPr/>
        <p:txBody>
          <a:bodyPr/>
          <a:lstStyle/>
          <a:p>
            <a:r>
              <a:rPr lang="en-GB" dirty="0"/>
              <a:t>An Example:</a:t>
            </a:r>
            <a:br>
              <a:rPr lang="en-GB" dirty="0"/>
            </a:br>
            <a:r>
              <a:rPr lang="en-GB" dirty="0"/>
              <a:t>The City </a:t>
            </a:r>
            <a:br>
              <a:rPr lang="en-GB" dirty="0"/>
            </a:br>
            <a:r>
              <a:rPr lang="en-GB" dirty="0"/>
              <a:t>of London</a:t>
            </a:r>
          </a:p>
        </p:txBody>
      </p:sp>
    </p:spTree>
    <p:extLst>
      <p:ext uri="{BB962C8B-B14F-4D97-AF65-F5344CB8AC3E}">
        <p14:creationId xmlns:p14="http://schemas.microsoft.com/office/powerpoint/2010/main" val="4017844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F2948FB-E4ED-46F7-7BB6-4253E6C8608C}"/>
              </a:ext>
            </a:extLst>
          </p:cNvPr>
          <p:cNvSpPr>
            <a:spLocks noGrp="1"/>
          </p:cNvSpPr>
          <p:nvPr>
            <p:ph type="title"/>
          </p:nvPr>
        </p:nvSpPr>
        <p:spPr/>
        <p:txBody>
          <a:bodyPr/>
          <a:lstStyle/>
          <a:p>
            <a:r>
              <a:rPr lang="en-GB" dirty="0"/>
              <a:t>Why London?</a:t>
            </a:r>
          </a:p>
        </p:txBody>
      </p:sp>
      <p:sp>
        <p:nvSpPr>
          <p:cNvPr id="4" name="Inhaltsplatzhalter 3">
            <a:extLst>
              <a:ext uri="{FF2B5EF4-FFF2-40B4-BE49-F238E27FC236}">
                <a16:creationId xmlns:a16="http://schemas.microsoft.com/office/drawing/2014/main" id="{C3CB8754-5350-9D78-9A47-41827653FA98}"/>
              </a:ext>
            </a:extLst>
          </p:cNvPr>
          <p:cNvSpPr>
            <a:spLocks noGrp="1"/>
          </p:cNvSpPr>
          <p:nvPr>
            <p:ph idx="1"/>
          </p:nvPr>
        </p:nvSpPr>
        <p:spPr>
          <a:xfrm>
            <a:off x="695325" y="1413000"/>
            <a:ext cx="6552676" cy="4535265"/>
          </a:xfrm>
        </p:spPr>
        <p:txBody>
          <a:bodyPr/>
          <a:lstStyle/>
          <a:p>
            <a:r>
              <a:rPr lang="en-GB" dirty="0"/>
              <a:t>Outside the Netherlands 😉</a:t>
            </a:r>
          </a:p>
          <a:p>
            <a:r>
              <a:rPr lang="en-GB" dirty="0"/>
              <a:t>Long-lasting experience:</a:t>
            </a:r>
          </a:p>
          <a:p>
            <a:endParaRPr lang="en-GB" dirty="0"/>
          </a:p>
          <a:p>
            <a:endParaRPr lang="en-GB" dirty="0"/>
          </a:p>
          <a:p>
            <a:endParaRPr lang="en-GB" dirty="0"/>
          </a:p>
          <a:p>
            <a:endParaRPr lang="en-GB" dirty="0"/>
          </a:p>
          <a:p>
            <a:endParaRPr lang="en-GB" dirty="0"/>
          </a:p>
          <a:p>
            <a:r>
              <a:rPr lang="en-GB" dirty="0"/>
              <a:t>October 2024: Circular Economy Framework</a:t>
            </a:r>
          </a:p>
        </p:txBody>
      </p:sp>
      <p:pic>
        <p:nvPicPr>
          <p:cNvPr id="6" name="Grafik 5">
            <a:hlinkClick r:id="rId2"/>
            <a:extLst>
              <a:ext uri="{FF2B5EF4-FFF2-40B4-BE49-F238E27FC236}">
                <a16:creationId xmlns:a16="http://schemas.microsoft.com/office/drawing/2014/main" id="{FDB28675-5DB5-F6E6-2AC4-A6F827B26F1C}"/>
              </a:ext>
            </a:extLst>
          </p:cNvPr>
          <p:cNvPicPr>
            <a:picLocks noChangeAspect="1"/>
          </p:cNvPicPr>
          <p:nvPr/>
        </p:nvPicPr>
        <p:blipFill>
          <a:blip r:embed="rId3"/>
          <a:stretch>
            <a:fillRect/>
          </a:stretch>
        </p:blipFill>
        <p:spPr>
          <a:xfrm>
            <a:off x="8368021" y="1462132"/>
            <a:ext cx="3128654" cy="4437000"/>
          </a:xfrm>
          <a:prstGeom prst="rect">
            <a:avLst/>
          </a:prstGeom>
          <a:ln w="6350">
            <a:solidFill>
              <a:schemeClr val="tx1"/>
            </a:solidFill>
          </a:ln>
          <a:effectLst>
            <a:outerShdw blurRad="254000" dist="107763" dir="2699994" algn="tl">
              <a:prstClr val="black">
                <a:alpha val="40000"/>
              </a:prstClr>
            </a:outerShdw>
          </a:effectLst>
        </p:spPr>
      </p:pic>
      <p:sp>
        <p:nvSpPr>
          <p:cNvPr id="7" name="Datumsplatzhalter 6">
            <a:extLst>
              <a:ext uri="{FF2B5EF4-FFF2-40B4-BE49-F238E27FC236}">
                <a16:creationId xmlns:a16="http://schemas.microsoft.com/office/drawing/2014/main" id="{86DF4AA2-A21E-220A-9EA8-1FAD30080CEF}"/>
              </a:ext>
            </a:extLst>
          </p:cNvPr>
          <p:cNvSpPr>
            <a:spLocks noGrp="1"/>
          </p:cNvSpPr>
          <p:nvPr>
            <p:ph type="dt" sz="half" idx="10"/>
          </p:nvPr>
        </p:nvSpPr>
        <p:spPr/>
        <p:txBody>
          <a:bodyPr/>
          <a:lstStyle/>
          <a:p>
            <a:r>
              <a:rPr lang="it-IT"/>
              <a:t>(Bucci Ancapi et al., 2024)</a:t>
            </a:r>
            <a:endParaRPr lang="de-DE" dirty="0"/>
          </a:p>
        </p:txBody>
      </p:sp>
      <p:sp>
        <p:nvSpPr>
          <p:cNvPr id="8" name="Fußzeilenplatzhalter 7">
            <a:extLst>
              <a:ext uri="{FF2B5EF4-FFF2-40B4-BE49-F238E27FC236}">
                <a16:creationId xmlns:a16="http://schemas.microsoft.com/office/drawing/2014/main" id="{A245DD04-F3BF-0CF1-679D-99832275A90C}"/>
              </a:ext>
            </a:extLst>
          </p:cNvPr>
          <p:cNvSpPr>
            <a:spLocks noGrp="1"/>
          </p:cNvSpPr>
          <p:nvPr>
            <p:ph type="ftr" sz="quarter" idx="11"/>
          </p:nvPr>
        </p:nvSpPr>
        <p:spPr/>
        <p:txBody>
          <a:bodyPr/>
          <a:lstStyle/>
          <a:p>
            <a:r>
              <a:rPr lang="de-DE"/>
              <a:t>KMH / Intro Circularity</a:t>
            </a:r>
            <a:endParaRPr lang="de-DE" dirty="0"/>
          </a:p>
        </p:txBody>
      </p:sp>
      <p:sp>
        <p:nvSpPr>
          <p:cNvPr id="9" name="Foliennummernplatzhalter 8">
            <a:extLst>
              <a:ext uri="{FF2B5EF4-FFF2-40B4-BE49-F238E27FC236}">
                <a16:creationId xmlns:a16="http://schemas.microsoft.com/office/drawing/2014/main" id="{F0AA49C1-410F-CE53-6988-7B3411EB61AD}"/>
              </a:ext>
            </a:extLst>
          </p:cNvPr>
          <p:cNvSpPr>
            <a:spLocks noGrp="1"/>
          </p:cNvSpPr>
          <p:nvPr>
            <p:ph type="sldNum" sz="quarter" idx="12"/>
          </p:nvPr>
        </p:nvSpPr>
        <p:spPr/>
        <p:txBody>
          <a:bodyPr/>
          <a:lstStyle/>
          <a:p>
            <a:fld id="{D836C0FE-70CA-4950-82D6-CF602CC2B770}" type="slidenum">
              <a:rPr lang="de-DE" smtClean="0"/>
              <a:t>54</a:t>
            </a:fld>
            <a:endParaRPr lang="de-DE" dirty="0"/>
          </a:p>
        </p:txBody>
      </p:sp>
      <p:pic>
        <p:nvPicPr>
          <p:cNvPr id="11" name="Picture 10">
            <a:extLst>
              <a:ext uri="{FF2B5EF4-FFF2-40B4-BE49-F238E27FC236}">
                <a16:creationId xmlns:a16="http://schemas.microsoft.com/office/drawing/2014/main" id="{5D6F6B84-B0BB-A14A-A77B-92FC0E681804}"/>
              </a:ext>
            </a:extLst>
          </p:cNvPr>
          <p:cNvPicPr>
            <a:picLocks noChangeAspect="1"/>
          </p:cNvPicPr>
          <p:nvPr/>
        </p:nvPicPr>
        <p:blipFill>
          <a:blip r:embed="rId4"/>
          <a:stretch>
            <a:fillRect/>
          </a:stretch>
        </p:blipFill>
        <p:spPr>
          <a:xfrm>
            <a:off x="912000" y="2724201"/>
            <a:ext cx="6671294" cy="2504799"/>
          </a:xfrm>
          <a:prstGeom prst="rect">
            <a:avLst/>
          </a:prstGeom>
        </p:spPr>
      </p:pic>
    </p:spTree>
    <p:extLst>
      <p:ext uri="{BB962C8B-B14F-4D97-AF65-F5344CB8AC3E}">
        <p14:creationId xmlns:p14="http://schemas.microsoft.com/office/powerpoint/2010/main" val="393059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E886DC8-4883-A68F-0473-928879D2E82D}"/>
              </a:ext>
            </a:extLst>
          </p:cNvPr>
          <p:cNvSpPr>
            <a:spLocks noGrp="1"/>
          </p:cNvSpPr>
          <p:nvPr>
            <p:ph type="sldNum" sz="quarter" idx="12"/>
          </p:nvPr>
        </p:nvSpPr>
        <p:spPr/>
        <p:txBody>
          <a:bodyPr/>
          <a:lstStyle/>
          <a:p>
            <a:fld id="{D836C0FE-70CA-4950-82D6-CF602CC2B770}" type="slidenum">
              <a:rPr lang="de-DE" smtClean="0"/>
              <a:t>55</a:t>
            </a:fld>
            <a:endParaRPr lang="de-DE" dirty="0"/>
          </a:p>
        </p:txBody>
      </p:sp>
      <p:sp>
        <p:nvSpPr>
          <p:cNvPr id="3" name="Titel 2">
            <a:extLst>
              <a:ext uri="{FF2B5EF4-FFF2-40B4-BE49-F238E27FC236}">
                <a16:creationId xmlns:a16="http://schemas.microsoft.com/office/drawing/2014/main" id="{90C69B95-099E-55D1-EAFC-FC6AD014DBA6}"/>
              </a:ext>
            </a:extLst>
          </p:cNvPr>
          <p:cNvSpPr>
            <a:spLocks noGrp="1"/>
          </p:cNvSpPr>
          <p:nvPr>
            <p:ph type="title"/>
          </p:nvPr>
        </p:nvSpPr>
        <p:spPr/>
        <p:txBody>
          <a:bodyPr/>
          <a:lstStyle/>
          <a:p>
            <a:r>
              <a:rPr lang="en-GB" dirty="0"/>
              <a:t>The Status Quo: Key Stakeholders</a:t>
            </a:r>
          </a:p>
        </p:txBody>
      </p:sp>
      <p:sp>
        <p:nvSpPr>
          <p:cNvPr id="4" name="Inhaltsplatzhalter 3">
            <a:extLst>
              <a:ext uri="{FF2B5EF4-FFF2-40B4-BE49-F238E27FC236}">
                <a16:creationId xmlns:a16="http://schemas.microsoft.com/office/drawing/2014/main" id="{210A2D42-9B3E-796E-3045-82D0E3BAA60C}"/>
              </a:ext>
            </a:extLst>
          </p:cNvPr>
          <p:cNvSpPr>
            <a:spLocks noGrp="1"/>
          </p:cNvSpPr>
          <p:nvPr>
            <p:ph idx="1"/>
          </p:nvPr>
        </p:nvSpPr>
        <p:spPr>
          <a:xfrm>
            <a:off x="695324" y="1197001"/>
            <a:ext cx="10800675" cy="4967264"/>
          </a:xfrm>
        </p:spPr>
        <p:txBody>
          <a:bodyPr>
            <a:normAutofit fontScale="77500" lnSpcReduction="20000"/>
          </a:bodyPr>
          <a:lstStyle/>
          <a:p>
            <a:r>
              <a:rPr lang="en-US" b="1" dirty="0"/>
              <a:t>Greater London Authority (GLA):</a:t>
            </a:r>
          </a:p>
          <a:p>
            <a:pPr lvl="1"/>
            <a:r>
              <a:rPr lang="en-US" dirty="0"/>
              <a:t>Develops city-wide policies and planning frameworks, including Circular Economy Statements for developments</a:t>
            </a:r>
          </a:p>
          <a:p>
            <a:r>
              <a:rPr lang="en-US" b="1" dirty="0" err="1"/>
              <a:t>ReLondon</a:t>
            </a:r>
            <a:r>
              <a:rPr lang="en-US" b="1" dirty="0"/>
              <a:t> (formerly LWARB – London Waste and Resource Board):</a:t>
            </a:r>
          </a:p>
          <a:p>
            <a:pPr lvl="1"/>
            <a:r>
              <a:rPr lang="en-US" dirty="0"/>
              <a:t>Provides support and innovation for circular practices, focusing on sectors like textiles, plastics, and food</a:t>
            </a:r>
          </a:p>
          <a:p>
            <a:r>
              <a:rPr lang="en-US" b="1" dirty="0"/>
              <a:t>City of London Corporation: </a:t>
            </a:r>
          </a:p>
          <a:p>
            <a:pPr lvl="1"/>
            <a:r>
              <a:rPr lang="en-US" dirty="0"/>
              <a:t>Implements circular strategies within the Square Mile, including waste reduction and sustainable procurement</a:t>
            </a:r>
          </a:p>
          <a:p>
            <a:r>
              <a:rPr lang="en-US" b="1" dirty="0"/>
              <a:t>London Boroughs:</a:t>
            </a:r>
          </a:p>
          <a:p>
            <a:pPr lvl="1"/>
            <a:r>
              <a:rPr lang="en-US" dirty="0"/>
              <a:t>Responsible for local implementation and enforcement of circular economy principles</a:t>
            </a:r>
          </a:p>
          <a:p>
            <a:r>
              <a:rPr lang="en-US" b="1" dirty="0"/>
              <a:t>Private Sector and Businesses: </a:t>
            </a:r>
          </a:p>
          <a:p>
            <a:pPr lvl="1"/>
            <a:r>
              <a:rPr lang="en-US" dirty="0"/>
              <a:t>Adopts circular practices, driving innovation in areas like sustainable fashion, recycling, and green technologies</a:t>
            </a:r>
          </a:p>
          <a:p>
            <a:r>
              <a:rPr lang="en-US" b="1" dirty="0"/>
              <a:t>Non-Governmental </a:t>
            </a:r>
            <a:r>
              <a:rPr lang="en-US" b="1" dirty="0" err="1"/>
              <a:t>Organisations</a:t>
            </a:r>
            <a:r>
              <a:rPr lang="en-US" b="1" dirty="0"/>
              <a:t> (NGOs) and Academic Institutions:</a:t>
            </a:r>
          </a:p>
          <a:p>
            <a:pPr lvl="1"/>
            <a:r>
              <a:rPr lang="en-US" dirty="0"/>
              <a:t>Contribute research, advocacy, and educational </a:t>
            </a:r>
            <a:r>
              <a:rPr lang="en-US" dirty="0" err="1"/>
              <a:t>programmes</a:t>
            </a:r>
            <a:r>
              <a:rPr lang="en-US" dirty="0"/>
              <a:t> to support circular economy efforts.</a:t>
            </a:r>
            <a:endParaRPr lang="en-GB" dirty="0"/>
          </a:p>
        </p:txBody>
      </p:sp>
      <p:sp>
        <p:nvSpPr>
          <p:cNvPr id="5" name="Datumsplatzhalter 4">
            <a:extLst>
              <a:ext uri="{FF2B5EF4-FFF2-40B4-BE49-F238E27FC236}">
                <a16:creationId xmlns:a16="http://schemas.microsoft.com/office/drawing/2014/main" id="{B94DB5BF-4179-87D5-EC6A-D4544562BE34}"/>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987C495F-356C-19FB-7626-F8448C2868C0}"/>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527040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0835B-B443-7E89-C64E-24B16891255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5918D56-FC7A-A9FC-3668-86F679563BBA}"/>
              </a:ext>
            </a:extLst>
          </p:cNvPr>
          <p:cNvSpPr>
            <a:spLocks noGrp="1"/>
          </p:cNvSpPr>
          <p:nvPr>
            <p:ph type="sldNum" sz="quarter" idx="12"/>
          </p:nvPr>
        </p:nvSpPr>
        <p:spPr/>
        <p:txBody>
          <a:bodyPr/>
          <a:lstStyle/>
          <a:p>
            <a:fld id="{D836C0FE-70CA-4950-82D6-CF602CC2B770}" type="slidenum">
              <a:rPr lang="de-DE" smtClean="0"/>
              <a:t>56</a:t>
            </a:fld>
            <a:endParaRPr lang="de-DE" dirty="0"/>
          </a:p>
        </p:txBody>
      </p:sp>
      <p:sp>
        <p:nvSpPr>
          <p:cNvPr id="3" name="Titel 2">
            <a:extLst>
              <a:ext uri="{FF2B5EF4-FFF2-40B4-BE49-F238E27FC236}">
                <a16:creationId xmlns:a16="http://schemas.microsoft.com/office/drawing/2014/main" id="{F175EB9E-7663-7E85-2A17-06EFC50DE331}"/>
              </a:ext>
            </a:extLst>
          </p:cNvPr>
          <p:cNvSpPr>
            <a:spLocks noGrp="1"/>
          </p:cNvSpPr>
          <p:nvPr>
            <p:ph type="title"/>
          </p:nvPr>
        </p:nvSpPr>
        <p:spPr/>
        <p:txBody>
          <a:bodyPr/>
          <a:lstStyle/>
          <a:p>
            <a:r>
              <a:rPr lang="en-GB" dirty="0"/>
              <a:t>The Status Quo: Policy Goals of </a:t>
            </a:r>
            <a:r>
              <a:rPr lang="en-GB" dirty="0" err="1"/>
              <a:t>ReLondon</a:t>
            </a:r>
            <a:r>
              <a:rPr lang="en-GB" dirty="0"/>
              <a:t> (LWARB)</a:t>
            </a:r>
          </a:p>
        </p:txBody>
      </p:sp>
      <p:pic>
        <p:nvPicPr>
          <p:cNvPr id="8" name="Inhaltsplatzhalter 7">
            <a:extLst>
              <a:ext uri="{FF2B5EF4-FFF2-40B4-BE49-F238E27FC236}">
                <a16:creationId xmlns:a16="http://schemas.microsoft.com/office/drawing/2014/main" id="{205C0D41-940B-F4C1-6DCD-671FBEEBF742}"/>
              </a:ext>
            </a:extLst>
          </p:cNvPr>
          <p:cNvPicPr>
            <a:picLocks noGrp="1" noChangeAspect="1"/>
          </p:cNvPicPr>
          <p:nvPr>
            <p:ph idx="1"/>
          </p:nvPr>
        </p:nvPicPr>
        <p:blipFill>
          <a:blip r:embed="rId3"/>
          <a:stretch>
            <a:fillRect/>
          </a:stretch>
        </p:blipFill>
        <p:spPr>
          <a:xfrm>
            <a:off x="2094284" y="1485000"/>
            <a:ext cx="8003431" cy="4535488"/>
          </a:xfrm>
        </p:spPr>
      </p:pic>
      <p:sp>
        <p:nvSpPr>
          <p:cNvPr id="5" name="Datumsplatzhalter 4">
            <a:extLst>
              <a:ext uri="{FF2B5EF4-FFF2-40B4-BE49-F238E27FC236}">
                <a16:creationId xmlns:a16="http://schemas.microsoft.com/office/drawing/2014/main" id="{E12CB3B5-52B1-4269-2AD7-9896190A153E}"/>
              </a:ext>
            </a:extLst>
          </p:cNvPr>
          <p:cNvSpPr>
            <a:spLocks noGrp="1"/>
          </p:cNvSpPr>
          <p:nvPr>
            <p:ph type="dt" sz="half" idx="10"/>
          </p:nvPr>
        </p:nvSpPr>
        <p:spPr/>
        <p:txBody>
          <a:bodyPr/>
          <a:lstStyle/>
          <a:p>
            <a:r>
              <a:rPr lang="de-DE"/>
              <a:t>(LWARB, 2020)</a:t>
            </a:r>
            <a:endParaRPr lang="de-DE" dirty="0"/>
          </a:p>
        </p:txBody>
      </p:sp>
      <p:sp>
        <p:nvSpPr>
          <p:cNvPr id="6" name="Fußzeilenplatzhalter 5">
            <a:extLst>
              <a:ext uri="{FF2B5EF4-FFF2-40B4-BE49-F238E27FC236}">
                <a16:creationId xmlns:a16="http://schemas.microsoft.com/office/drawing/2014/main" id="{CE8A072A-144A-C5A2-69B3-5F39063BEA9B}"/>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2623162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911C7-577F-10D5-86F0-DCF7C11F975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BB63757-FE5F-F73A-6BCD-57971EC51C68}"/>
              </a:ext>
            </a:extLst>
          </p:cNvPr>
          <p:cNvSpPr>
            <a:spLocks noGrp="1"/>
          </p:cNvSpPr>
          <p:nvPr>
            <p:ph type="sldNum" sz="quarter" idx="12"/>
          </p:nvPr>
        </p:nvSpPr>
        <p:spPr/>
        <p:txBody>
          <a:bodyPr/>
          <a:lstStyle/>
          <a:p>
            <a:fld id="{D836C0FE-70CA-4950-82D6-CF602CC2B770}" type="slidenum">
              <a:rPr lang="de-DE" smtClean="0"/>
              <a:t>57</a:t>
            </a:fld>
            <a:endParaRPr lang="de-DE" dirty="0"/>
          </a:p>
        </p:txBody>
      </p:sp>
      <p:sp>
        <p:nvSpPr>
          <p:cNvPr id="3" name="Titel 2">
            <a:extLst>
              <a:ext uri="{FF2B5EF4-FFF2-40B4-BE49-F238E27FC236}">
                <a16:creationId xmlns:a16="http://schemas.microsoft.com/office/drawing/2014/main" id="{165FC26A-1C66-759B-833D-39DE27BC809A}"/>
              </a:ext>
            </a:extLst>
          </p:cNvPr>
          <p:cNvSpPr>
            <a:spLocks noGrp="1"/>
          </p:cNvSpPr>
          <p:nvPr>
            <p:ph type="title"/>
          </p:nvPr>
        </p:nvSpPr>
        <p:spPr/>
        <p:txBody>
          <a:bodyPr/>
          <a:lstStyle/>
          <a:p>
            <a:r>
              <a:rPr lang="en-GB" dirty="0"/>
              <a:t>The Status Quo: Policy Goals of </a:t>
            </a:r>
            <a:r>
              <a:rPr lang="en-GB" dirty="0" err="1"/>
              <a:t>ReLondon</a:t>
            </a:r>
            <a:r>
              <a:rPr lang="en-GB" dirty="0"/>
              <a:t> (LWARB)</a:t>
            </a:r>
          </a:p>
        </p:txBody>
      </p:sp>
      <p:sp>
        <p:nvSpPr>
          <p:cNvPr id="5" name="Datumsplatzhalter 4">
            <a:extLst>
              <a:ext uri="{FF2B5EF4-FFF2-40B4-BE49-F238E27FC236}">
                <a16:creationId xmlns:a16="http://schemas.microsoft.com/office/drawing/2014/main" id="{C08030BA-D8EE-8585-3AE8-9E5670D8E568}"/>
              </a:ext>
            </a:extLst>
          </p:cNvPr>
          <p:cNvSpPr>
            <a:spLocks noGrp="1"/>
          </p:cNvSpPr>
          <p:nvPr>
            <p:ph type="dt" sz="half" idx="10"/>
          </p:nvPr>
        </p:nvSpPr>
        <p:spPr/>
        <p:txBody>
          <a:bodyPr/>
          <a:lstStyle/>
          <a:p>
            <a:r>
              <a:rPr lang="de-DE"/>
              <a:t>(LWARB, 2020)</a:t>
            </a:r>
            <a:endParaRPr lang="de-DE" dirty="0"/>
          </a:p>
        </p:txBody>
      </p:sp>
      <p:sp>
        <p:nvSpPr>
          <p:cNvPr id="6" name="Fußzeilenplatzhalter 5">
            <a:extLst>
              <a:ext uri="{FF2B5EF4-FFF2-40B4-BE49-F238E27FC236}">
                <a16:creationId xmlns:a16="http://schemas.microsoft.com/office/drawing/2014/main" id="{1ABE6502-5D8E-9497-C160-23A1F39B6A42}"/>
              </a:ext>
            </a:extLst>
          </p:cNvPr>
          <p:cNvSpPr>
            <a:spLocks noGrp="1"/>
          </p:cNvSpPr>
          <p:nvPr>
            <p:ph type="ftr" sz="quarter" idx="11"/>
          </p:nvPr>
        </p:nvSpPr>
        <p:spPr/>
        <p:txBody>
          <a:bodyPr/>
          <a:lstStyle/>
          <a:p>
            <a:r>
              <a:rPr lang="de-DE"/>
              <a:t>KMH / Intro Circularity</a:t>
            </a:r>
            <a:endParaRPr lang="de-DE" dirty="0"/>
          </a:p>
        </p:txBody>
      </p:sp>
      <p:pic>
        <p:nvPicPr>
          <p:cNvPr id="11" name="Inhaltsplatzhalter 10">
            <a:extLst>
              <a:ext uri="{FF2B5EF4-FFF2-40B4-BE49-F238E27FC236}">
                <a16:creationId xmlns:a16="http://schemas.microsoft.com/office/drawing/2014/main" id="{AC1B14B3-9E28-B719-ABD3-46BE75C27B34}"/>
              </a:ext>
            </a:extLst>
          </p:cNvPr>
          <p:cNvPicPr>
            <a:picLocks noGrp="1" noChangeAspect="1"/>
          </p:cNvPicPr>
          <p:nvPr>
            <p:ph idx="1"/>
          </p:nvPr>
        </p:nvPicPr>
        <p:blipFill>
          <a:blip r:embed="rId3"/>
          <a:stretch>
            <a:fillRect/>
          </a:stretch>
        </p:blipFill>
        <p:spPr>
          <a:xfrm>
            <a:off x="1824037" y="1773000"/>
            <a:ext cx="8543925" cy="4095750"/>
          </a:xfrm>
        </p:spPr>
      </p:pic>
    </p:spTree>
    <p:extLst>
      <p:ext uri="{BB962C8B-B14F-4D97-AF65-F5344CB8AC3E}">
        <p14:creationId xmlns:p14="http://schemas.microsoft.com/office/powerpoint/2010/main" val="2512377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86140-D035-2F95-38CD-FB82DD52407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E2B933C-C020-501A-B436-E2CF1F2E136E}"/>
              </a:ext>
            </a:extLst>
          </p:cNvPr>
          <p:cNvSpPr>
            <a:spLocks noGrp="1"/>
          </p:cNvSpPr>
          <p:nvPr>
            <p:ph type="sldNum" sz="quarter" idx="12"/>
          </p:nvPr>
        </p:nvSpPr>
        <p:spPr/>
        <p:txBody>
          <a:bodyPr/>
          <a:lstStyle/>
          <a:p>
            <a:fld id="{D836C0FE-70CA-4950-82D6-CF602CC2B770}" type="slidenum">
              <a:rPr lang="de-DE" smtClean="0"/>
              <a:t>58</a:t>
            </a:fld>
            <a:endParaRPr lang="de-DE" dirty="0"/>
          </a:p>
        </p:txBody>
      </p:sp>
      <p:sp>
        <p:nvSpPr>
          <p:cNvPr id="3" name="Titel 2">
            <a:extLst>
              <a:ext uri="{FF2B5EF4-FFF2-40B4-BE49-F238E27FC236}">
                <a16:creationId xmlns:a16="http://schemas.microsoft.com/office/drawing/2014/main" id="{C32E36A6-57B3-2756-27EF-D3A7FD6CCDD1}"/>
              </a:ext>
            </a:extLst>
          </p:cNvPr>
          <p:cNvSpPr>
            <a:spLocks noGrp="1"/>
          </p:cNvSpPr>
          <p:nvPr>
            <p:ph type="title"/>
          </p:nvPr>
        </p:nvSpPr>
        <p:spPr/>
        <p:txBody>
          <a:bodyPr/>
          <a:lstStyle/>
          <a:p>
            <a:r>
              <a:rPr lang="en-GB" dirty="0"/>
              <a:t>The Status Quo: Budget of </a:t>
            </a:r>
            <a:r>
              <a:rPr lang="en-GB" dirty="0" err="1"/>
              <a:t>ReLondon</a:t>
            </a:r>
            <a:r>
              <a:rPr lang="en-GB" dirty="0"/>
              <a:t> (LWARB)</a:t>
            </a:r>
          </a:p>
        </p:txBody>
      </p:sp>
      <p:sp>
        <p:nvSpPr>
          <p:cNvPr id="5" name="Datumsplatzhalter 4">
            <a:extLst>
              <a:ext uri="{FF2B5EF4-FFF2-40B4-BE49-F238E27FC236}">
                <a16:creationId xmlns:a16="http://schemas.microsoft.com/office/drawing/2014/main" id="{68305C07-7A56-BCBC-FCC5-715D5F2F1D3A}"/>
              </a:ext>
            </a:extLst>
          </p:cNvPr>
          <p:cNvSpPr>
            <a:spLocks noGrp="1"/>
          </p:cNvSpPr>
          <p:nvPr>
            <p:ph type="dt" sz="half" idx="10"/>
          </p:nvPr>
        </p:nvSpPr>
        <p:spPr/>
        <p:txBody>
          <a:bodyPr/>
          <a:lstStyle/>
          <a:p>
            <a:r>
              <a:rPr lang="de-DE"/>
              <a:t>(LWARB, 2020)</a:t>
            </a:r>
            <a:endParaRPr lang="de-DE" dirty="0"/>
          </a:p>
        </p:txBody>
      </p:sp>
      <p:sp>
        <p:nvSpPr>
          <p:cNvPr id="6" name="Fußzeilenplatzhalter 5">
            <a:extLst>
              <a:ext uri="{FF2B5EF4-FFF2-40B4-BE49-F238E27FC236}">
                <a16:creationId xmlns:a16="http://schemas.microsoft.com/office/drawing/2014/main" id="{FA99CB11-5590-C2CF-AF2C-D1AFC3ADFB31}"/>
              </a:ext>
            </a:extLst>
          </p:cNvPr>
          <p:cNvSpPr>
            <a:spLocks noGrp="1"/>
          </p:cNvSpPr>
          <p:nvPr>
            <p:ph type="ftr" sz="quarter" idx="11"/>
          </p:nvPr>
        </p:nvSpPr>
        <p:spPr/>
        <p:txBody>
          <a:bodyPr/>
          <a:lstStyle/>
          <a:p>
            <a:r>
              <a:rPr lang="de-DE"/>
              <a:t>KMH / Intro Circularity</a:t>
            </a:r>
            <a:endParaRPr lang="de-DE" dirty="0"/>
          </a:p>
        </p:txBody>
      </p:sp>
      <p:pic>
        <p:nvPicPr>
          <p:cNvPr id="11" name="Inhaltsplatzhalter 10">
            <a:extLst>
              <a:ext uri="{FF2B5EF4-FFF2-40B4-BE49-F238E27FC236}">
                <a16:creationId xmlns:a16="http://schemas.microsoft.com/office/drawing/2014/main" id="{6EC388AD-8606-A1B7-2BE3-F5C7E1266E5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24037" y="1773000"/>
            <a:ext cx="8543925" cy="4095750"/>
          </a:xfrm>
        </p:spPr>
      </p:pic>
    </p:spTree>
    <p:extLst>
      <p:ext uri="{BB962C8B-B14F-4D97-AF65-F5344CB8AC3E}">
        <p14:creationId xmlns:p14="http://schemas.microsoft.com/office/powerpoint/2010/main" val="327596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A5CD6-75A0-E5C2-2899-4A5E9CDE0BB7}"/>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75F39EB9-3F19-239B-7880-4166C2ADB09B}"/>
              </a:ext>
            </a:extLst>
          </p:cNvPr>
          <p:cNvSpPr>
            <a:spLocks noGrp="1"/>
          </p:cNvSpPr>
          <p:nvPr>
            <p:ph type="title"/>
          </p:nvPr>
        </p:nvSpPr>
        <p:spPr/>
        <p:txBody>
          <a:bodyPr/>
          <a:lstStyle/>
          <a:p>
            <a:r>
              <a:rPr lang="en-GB" dirty="0"/>
              <a:t>Why London?</a:t>
            </a:r>
          </a:p>
        </p:txBody>
      </p:sp>
      <p:pic>
        <p:nvPicPr>
          <p:cNvPr id="14" name="Inhaltsplatzhalter 13">
            <a:extLst>
              <a:ext uri="{FF2B5EF4-FFF2-40B4-BE49-F238E27FC236}">
                <a16:creationId xmlns:a16="http://schemas.microsoft.com/office/drawing/2014/main" id="{36349155-A5C1-106B-BE23-55B0C9D6BFBF}"/>
              </a:ext>
            </a:extLst>
          </p:cNvPr>
          <p:cNvPicPr>
            <a:picLocks noGrp="1" noChangeAspect="1"/>
          </p:cNvPicPr>
          <p:nvPr>
            <p:ph idx="1"/>
          </p:nvPr>
        </p:nvPicPr>
        <p:blipFill>
          <a:blip r:embed="rId2"/>
          <a:stretch>
            <a:fillRect/>
          </a:stretch>
        </p:blipFill>
        <p:spPr>
          <a:xfrm>
            <a:off x="2561211" y="1485000"/>
            <a:ext cx="7069578" cy="4535488"/>
          </a:xfrm>
        </p:spPr>
      </p:pic>
      <p:sp>
        <p:nvSpPr>
          <p:cNvPr id="15" name="Datumsplatzhalter 14">
            <a:extLst>
              <a:ext uri="{FF2B5EF4-FFF2-40B4-BE49-F238E27FC236}">
                <a16:creationId xmlns:a16="http://schemas.microsoft.com/office/drawing/2014/main" id="{DC9E47A1-DF41-AF93-CF3B-75089727ECB3}"/>
              </a:ext>
            </a:extLst>
          </p:cNvPr>
          <p:cNvSpPr>
            <a:spLocks noGrp="1"/>
          </p:cNvSpPr>
          <p:nvPr>
            <p:ph type="dt" sz="half" idx="10"/>
          </p:nvPr>
        </p:nvSpPr>
        <p:spPr/>
        <p:txBody>
          <a:bodyPr/>
          <a:lstStyle/>
          <a:p>
            <a:r>
              <a:rPr lang="it-IT"/>
              <a:t>(Bucci Ancapi et al., 2024)</a:t>
            </a:r>
            <a:endParaRPr lang="de-DE" dirty="0"/>
          </a:p>
        </p:txBody>
      </p:sp>
      <p:sp>
        <p:nvSpPr>
          <p:cNvPr id="16" name="Fußzeilenplatzhalter 15">
            <a:extLst>
              <a:ext uri="{FF2B5EF4-FFF2-40B4-BE49-F238E27FC236}">
                <a16:creationId xmlns:a16="http://schemas.microsoft.com/office/drawing/2014/main" id="{8E26F201-09F0-1AE3-78C7-700346A9511D}"/>
              </a:ext>
            </a:extLst>
          </p:cNvPr>
          <p:cNvSpPr>
            <a:spLocks noGrp="1"/>
          </p:cNvSpPr>
          <p:nvPr>
            <p:ph type="ftr" sz="quarter" idx="11"/>
          </p:nvPr>
        </p:nvSpPr>
        <p:spPr/>
        <p:txBody>
          <a:bodyPr/>
          <a:lstStyle/>
          <a:p>
            <a:r>
              <a:rPr lang="de-DE"/>
              <a:t>KMH / Intro Circularity</a:t>
            </a:r>
            <a:endParaRPr lang="de-DE" dirty="0"/>
          </a:p>
        </p:txBody>
      </p:sp>
      <p:sp>
        <p:nvSpPr>
          <p:cNvPr id="17" name="Foliennummernplatzhalter 16">
            <a:extLst>
              <a:ext uri="{FF2B5EF4-FFF2-40B4-BE49-F238E27FC236}">
                <a16:creationId xmlns:a16="http://schemas.microsoft.com/office/drawing/2014/main" id="{073A9A02-F22B-05C6-B2B8-68DB1D1BEB27}"/>
              </a:ext>
            </a:extLst>
          </p:cNvPr>
          <p:cNvSpPr>
            <a:spLocks noGrp="1"/>
          </p:cNvSpPr>
          <p:nvPr>
            <p:ph type="sldNum" sz="quarter" idx="12"/>
          </p:nvPr>
        </p:nvSpPr>
        <p:spPr/>
        <p:txBody>
          <a:bodyPr/>
          <a:lstStyle/>
          <a:p>
            <a:fld id="{D836C0FE-70CA-4950-82D6-CF602CC2B770}" type="slidenum">
              <a:rPr lang="de-DE" smtClean="0"/>
              <a:t>59</a:t>
            </a:fld>
            <a:endParaRPr lang="de-DE" dirty="0"/>
          </a:p>
        </p:txBody>
      </p:sp>
    </p:spTree>
    <p:extLst>
      <p:ext uri="{BB962C8B-B14F-4D97-AF65-F5344CB8AC3E}">
        <p14:creationId xmlns:p14="http://schemas.microsoft.com/office/powerpoint/2010/main" val="285170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6C3EE0-7680-B6CF-DDFA-2BE1D8B49AF3}"/>
              </a:ext>
            </a:extLst>
          </p:cNvPr>
          <p:cNvSpPr>
            <a:spLocks noGrp="1"/>
          </p:cNvSpPr>
          <p:nvPr>
            <p:ph type="sldNum" sz="quarter" idx="12"/>
          </p:nvPr>
        </p:nvSpPr>
        <p:spPr/>
        <p:txBody>
          <a:bodyPr/>
          <a:lstStyle/>
          <a:p>
            <a:fld id="{D836C0FE-70CA-4950-82D6-CF602CC2B770}" type="slidenum">
              <a:rPr lang="de-DE" smtClean="0"/>
              <a:t>6</a:t>
            </a:fld>
            <a:endParaRPr lang="de-DE" dirty="0"/>
          </a:p>
        </p:txBody>
      </p:sp>
      <p:sp>
        <p:nvSpPr>
          <p:cNvPr id="3" name="Titel 2">
            <a:extLst>
              <a:ext uri="{FF2B5EF4-FFF2-40B4-BE49-F238E27FC236}">
                <a16:creationId xmlns:a16="http://schemas.microsoft.com/office/drawing/2014/main" id="{ADEC57FF-CC94-EB5B-9381-8B8A9458CFAC}"/>
              </a:ext>
            </a:extLst>
          </p:cNvPr>
          <p:cNvSpPr>
            <a:spLocks noGrp="1"/>
          </p:cNvSpPr>
          <p:nvPr>
            <p:ph type="title"/>
          </p:nvPr>
        </p:nvSpPr>
        <p:spPr/>
        <p:txBody>
          <a:bodyPr/>
          <a:lstStyle/>
          <a:p>
            <a:r>
              <a:rPr lang="en-GB" dirty="0"/>
              <a:t>Digression: What is a city?</a:t>
            </a:r>
          </a:p>
        </p:txBody>
      </p:sp>
      <p:pic>
        <p:nvPicPr>
          <p:cNvPr id="8" name="Inhaltsplatzhalter 7">
            <a:hlinkClick r:id="rId2"/>
            <a:extLst>
              <a:ext uri="{FF2B5EF4-FFF2-40B4-BE49-F238E27FC236}">
                <a16:creationId xmlns:a16="http://schemas.microsoft.com/office/drawing/2014/main" id="{2BD790F0-855F-564C-A0B2-4BADCCBC71C6}"/>
              </a:ext>
            </a:extLst>
          </p:cNvPr>
          <p:cNvPicPr>
            <a:picLocks noGrp="1" noChangeAspect="1"/>
          </p:cNvPicPr>
          <p:nvPr>
            <p:ph idx="1"/>
          </p:nvPr>
        </p:nvPicPr>
        <p:blipFill>
          <a:blip r:embed="rId3"/>
          <a:stretch>
            <a:fillRect/>
          </a:stretch>
        </p:blipFill>
        <p:spPr>
          <a:xfrm>
            <a:off x="2936712" y="1916365"/>
            <a:ext cx="6318575" cy="3600635"/>
          </a:xfrm>
        </p:spPr>
      </p:pic>
      <p:sp>
        <p:nvSpPr>
          <p:cNvPr id="5" name="Datumsplatzhalter 4">
            <a:extLst>
              <a:ext uri="{FF2B5EF4-FFF2-40B4-BE49-F238E27FC236}">
                <a16:creationId xmlns:a16="http://schemas.microsoft.com/office/drawing/2014/main" id="{B8BC7E37-468A-697E-2B84-6D3436630471}"/>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BCE34FB5-3039-3FD2-72BF-88E1EDA4CDC6}"/>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894629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E2DF-C367-F5B1-A6D9-82172185332A}"/>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6B54EBA9-BC64-3A92-52F6-2E47ABA9130B}"/>
              </a:ext>
            </a:extLst>
          </p:cNvPr>
          <p:cNvSpPr>
            <a:spLocks noGrp="1"/>
          </p:cNvSpPr>
          <p:nvPr>
            <p:ph type="title"/>
          </p:nvPr>
        </p:nvSpPr>
        <p:spPr/>
        <p:txBody>
          <a:bodyPr/>
          <a:lstStyle/>
          <a:p>
            <a:r>
              <a:rPr lang="en-GB" dirty="0"/>
              <a:t>Why London?</a:t>
            </a:r>
          </a:p>
        </p:txBody>
      </p:sp>
      <p:sp>
        <p:nvSpPr>
          <p:cNvPr id="15" name="Datumsplatzhalter 14">
            <a:extLst>
              <a:ext uri="{FF2B5EF4-FFF2-40B4-BE49-F238E27FC236}">
                <a16:creationId xmlns:a16="http://schemas.microsoft.com/office/drawing/2014/main" id="{DF7EA962-101D-1878-D5E0-B13B9D15B28B}"/>
              </a:ext>
            </a:extLst>
          </p:cNvPr>
          <p:cNvSpPr>
            <a:spLocks noGrp="1"/>
          </p:cNvSpPr>
          <p:nvPr>
            <p:ph type="dt" sz="half" idx="10"/>
          </p:nvPr>
        </p:nvSpPr>
        <p:spPr/>
        <p:txBody>
          <a:bodyPr/>
          <a:lstStyle/>
          <a:p>
            <a:r>
              <a:rPr lang="it-IT"/>
              <a:t>(Bucci Ancapi et al., 2024)</a:t>
            </a:r>
            <a:endParaRPr lang="de-DE" dirty="0"/>
          </a:p>
        </p:txBody>
      </p:sp>
      <p:sp>
        <p:nvSpPr>
          <p:cNvPr id="16" name="Fußzeilenplatzhalter 15">
            <a:extLst>
              <a:ext uri="{FF2B5EF4-FFF2-40B4-BE49-F238E27FC236}">
                <a16:creationId xmlns:a16="http://schemas.microsoft.com/office/drawing/2014/main" id="{78DB95E4-8706-52AA-4F1E-FAA0D324D435}"/>
              </a:ext>
            </a:extLst>
          </p:cNvPr>
          <p:cNvSpPr>
            <a:spLocks noGrp="1"/>
          </p:cNvSpPr>
          <p:nvPr>
            <p:ph type="ftr" sz="quarter" idx="11"/>
          </p:nvPr>
        </p:nvSpPr>
        <p:spPr/>
        <p:txBody>
          <a:bodyPr/>
          <a:lstStyle/>
          <a:p>
            <a:r>
              <a:rPr lang="de-DE"/>
              <a:t>KMH / Intro Circularity</a:t>
            </a:r>
            <a:endParaRPr lang="de-DE" dirty="0"/>
          </a:p>
        </p:txBody>
      </p:sp>
      <p:sp>
        <p:nvSpPr>
          <p:cNvPr id="17" name="Foliennummernplatzhalter 16">
            <a:extLst>
              <a:ext uri="{FF2B5EF4-FFF2-40B4-BE49-F238E27FC236}">
                <a16:creationId xmlns:a16="http://schemas.microsoft.com/office/drawing/2014/main" id="{636F76FE-5D92-272F-B129-E686B006C2CE}"/>
              </a:ext>
            </a:extLst>
          </p:cNvPr>
          <p:cNvSpPr>
            <a:spLocks noGrp="1"/>
          </p:cNvSpPr>
          <p:nvPr>
            <p:ph type="sldNum" sz="quarter" idx="12"/>
          </p:nvPr>
        </p:nvSpPr>
        <p:spPr/>
        <p:txBody>
          <a:bodyPr/>
          <a:lstStyle/>
          <a:p>
            <a:fld id="{D836C0FE-70CA-4950-82D6-CF602CC2B770}" type="slidenum">
              <a:rPr lang="de-DE" smtClean="0"/>
              <a:t>60</a:t>
            </a:fld>
            <a:endParaRPr lang="de-DE" dirty="0"/>
          </a:p>
        </p:txBody>
      </p:sp>
      <p:pic>
        <p:nvPicPr>
          <p:cNvPr id="6" name="Inhaltsplatzhalter 5">
            <a:extLst>
              <a:ext uri="{FF2B5EF4-FFF2-40B4-BE49-F238E27FC236}">
                <a16:creationId xmlns:a16="http://schemas.microsoft.com/office/drawing/2014/main" id="{FB700B6C-D5A4-B4CA-209A-A8FC7A3D73FA}"/>
              </a:ext>
            </a:extLst>
          </p:cNvPr>
          <p:cNvPicPr>
            <a:picLocks noGrp="1" noChangeAspect="1"/>
          </p:cNvPicPr>
          <p:nvPr>
            <p:ph idx="1"/>
          </p:nvPr>
        </p:nvPicPr>
        <p:blipFill>
          <a:blip r:embed="rId2"/>
          <a:stretch>
            <a:fillRect/>
          </a:stretch>
        </p:blipFill>
        <p:spPr>
          <a:xfrm>
            <a:off x="1905698" y="1485000"/>
            <a:ext cx="8380603" cy="4535488"/>
          </a:xfrm>
        </p:spPr>
      </p:pic>
    </p:spTree>
    <p:extLst>
      <p:ext uri="{BB962C8B-B14F-4D97-AF65-F5344CB8AC3E}">
        <p14:creationId xmlns:p14="http://schemas.microsoft.com/office/powerpoint/2010/main" val="282778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5725FF4-BA79-6F92-FF26-F3A7E28959B6}"/>
              </a:ext>
            </a:extLst>
          </p:cNvPr>
          <p:cNvSpPr>
            <a:spLocks noGrp="1"/>
          </p:cNvSpPr>
          <p:nvPr>
            <p:ph type="sldNum" sz="quarter" idx="12"/>
          </p:nvPr>
        </p:nvSpPr>
        <p:spPr/>
        <p:txBody>
          <a:bodyPr/>
          <a:lstStyle/>
          <a:p>
            <a:fld id="{D836C0FE-70CA-4950-82D6-CF602CC2B770}" type="slidenum">
              <a:rPr lang="de-DE" smtClean="0"/>
              <a:t>61</a:t>
            </a:fld>
            <a:endParaRPr lang="de-DE" dirty="0"/>
          </a:p>
        </p:txBody>
      </p:sp>
      <p:sp>
        <p:nvSpPr>
          <p:cNvPr id="3" name="Titel 2">
            <a:extLst>
              <a:ext uri="{FF2B5EF4-FFF2-40B4-BE49-F238E27FC236}">
                <a16:creationId xmlns:a16="http://schemas.microsoft.com/office/drawing/2014/main" id="{C514D00D-D179-A339-B0AE-46AC3EDD5187}"/>
              </a:ext>
            </a:extLst>
          </p:cNvPr>
          <p:cNvSpPr>
            <a:spLocks noGrp="1"/>
          </p:cNvSpPr>
          <p:nvPr>
            <p:ph type="title"/>
          </p:nvPr>
        </p:nvSpPr>
        <p:spPr>
          <a:xfrm>
            <a:off x="695326" y="549000"/>
            <a:ext cx="10296674" cy="792000"/>
          </a:xfrm>
        </p:spPr>
        <p:txBody>
          <a:bodyPr/>
          <a:lstStyle/>
          <a:p>
            <a:r>
              <a:rPr lang="en-GB" dirty="0"/>
              <a:t>A Closer Look: London’s Circular Economy Framework (2024)</a:t>
            </a:r>
          </a:p>
        </p:txBody>
      </p:sp>
      <p:pic>
        <p:nvPicPr>
          <p:cNvPr id="12" name="Inhaltsplatzhalter 11">
            <a:extLst>
              <a:ext uri="{FF2B5EF4-FFF2-40B4-BE49-F238E27FC236}">
                <a16:creationId xmlns:a16="http://schemas.microsoft.com/office/drawing/2014/main" id="{DD5F96E7-8492-FA47-EB6E-12552E13BF82}"/>
              </a:ext>
            </a:extLst>
          </p:cNvPr>
          <p:cNvPicPr>
            <a:picLocks noGrp="1" noChangeAspect="1"/>
          </p:cNvPicPr>
          <p:nvPr>
            <p:ph idx="1"/>
          </p:nvPr>
        </p:nvPicPr>
        <p:blipFill>
          <a:blip r:embed="rId2">
            <a:clrChange>
              <a:clrFrom>
                <a:srgbClr val="F6F2E7"/>
              </a:clrFrom>
              <a:clrTo>
                <a:srgbClr val="F6F2E7">
                  <a:alpha val="0"/>
                </a:srgbClr>
              </a:clrTo>
            </a:clrChange>
          </a:blip>
          <a:stretch>
            <a:fillRect/>
          </a:stretch>
        </p:blipFill>
        <p:spPr>
          <a:xfrm>
            <a:off x="695324" y="1416410"/>
            <a:ext cx="7632675" cy="4604590"/>
          </a:xfrm>
        </p:spPr>
      </p:pic>
      <p:sp>
        <p:nvSpPr>
          <p:cNvPr id="5" name="Datumsplatzhalter 4">
            <a:extLst>
              <a:ext uri="{FF2B5EF4-FFF2-40B4-BE49-F238E27FC236}">
                <a16:creationId xmlns:a16="http://schemas.microsoft.com/office/drawing/2014/main" id="{B08CC576-4FCA-509C-7155-F39F79A623FC}"/>
              </a:ext>
            </a:extLst>
          </p:cNvPr>
          <p:cNvSpPr>
            <a:spLocks noGrp="1"/>
          </p:cNvSpPr>
          <p:nvPr>
            <p:ph type="dt" sz="half" idx="10"/>
          </p:nvPr>
        </p:nvSpPr>
        <p:spPr/>
        <p:txBody>
          <a:bodyPr/>
          <a:lstStyle/>
          <a:p>
            <a:r>
              <a:rPr lang="de-DE"/>
              <a:t>(City of London, 2024)</a:t>
            </a:r>
            <a:endParaRPr lang="de-DE" dirty="0"/>
          </a:p>
        </p:txBody>
      </p:sp>
      <p:sp>
        <p:nvSpPr>
          <p:cNvPr id="6" name="Fußzeilenplatzhalter 5">
            <a:extLst>
              <a:ext uri="{FF2B5EF4-FFF2-40B4-BE49-F238E27FC236}">
                <a16:creationId xmlns:a16="http://schemas.microsoft.com/office/drawing/2014/main" id="{A3A53753-A189-0C8E-1C0B-CB93069C75B6}"/>
              </a:ext>
            </a:extLst>
          </p:cNvPr>
          <p:cNvSpPr>
            <a:spLocks noGrp="1"/>
          </p:cNvSpPr>
          <p:nvPr>
            <p:ph type="ftr" sz="quarter" idx="11"/>
          </p:nvPr>
        </p:nvSpPr>
        <p:spPr/>
        <p:txBody>
          <a:bodyPr/>
          <a:lstStyle/>
          <a:p>
            <a:r>
              <a:rPr lang="de-DE"/>
              <a:t>KMH / Intro Circularity</a:t>
            </a:r>
            <a:endParaRPr lang="de-DE" dirty="0"/>
          </a:p>
        </p:txBody>
      </p:sp>
      <p:pic>
        <p:nvPicPr>
          <p:cNvPr id="10" name="Grafik 9">
            <a:hlinkClick r:id="rId3"/>
            <a:extLst>
              <a:ext uri="{FF2B5EF4-FFF2-40B4-BE49-F238E27FC236}">
                <a16:creationId xmlns:a16="http://schemas.microsoft.com/office/drawing/2014/main" id="{0B19F60F-06D3-4B14-47EB-E84BCD3D84EF}"/>
              </a:ext>
            </a:extLst>
          </p:cNvPr>
          <p:cNvPicPr>
            <a:picLocks noChangeAspect="1"/>
          </p:cNvPicPr>
          <p:nvPr/>
        </p:nvPicPr>
        <p:blipFill>
          <a:blip r:embed="rId4"/>
          <a:stretch>
            <a:fillRect/>
          </a:stretch>
        </p:blipFill>
        <p:spPr>
          <a:xfrm>
            <a:off x="8892132" y="2759444"/>
            <a:ext cx="2598570" cy="1828623"/>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750324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E2D75-8F97-0C01-407B-5FC75B06C0A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25AE981-6B80-CCD0-8A76-72E7A7B24F40}"/>
              </a:ext>
            </a:extLst>
          </p:cNvPr>
          <p:cNvSpPr>
            <a:spLocks noGrp="1"/>
          </p:cNvSpPr>
          <p:nvPr>
            <p:ph type="sldNum" sz="quarter" idx="12"/>
          </p:nvPr>
        </p:nvSpPr>
        <p:spPr/>
        <p:txBody>
          <a:bodyPr/>
          <a:lstStyle/>
          <a:p>
            <a:fld id="{D836C0FE-70CA-4950-82D6-CF602CC2B770}" type="slidenum">
              <a:rPr lang="de-DE" smtClean="0"/>
              <a:t>62</a:t>
            </a:fld>
            <a:endParaRPr lang="de-DE" dirty="0"/>
          </a:p>
        </p:txBody>
      </p:sp>
      <p:sp>
        <p:nvSpPr>
          <p:cNvPr id="3" name="Titel 2">
            <a:extLst>
              <a:ext uri="{FF2B5EF4-FFF2-40B4-BE49-F238E27FC236}">
                <a16:creationId xmlns:a16="http://schemas.microsoft.com/office/drawing/2014/main" id="{95477A42-FFB5-04E7-6F16-C6764B5F1B7B}"/>
              </a:ext>
            </a:extLst>
          </p:cNvPr>
          <p:cNvSpPr>
            <a:spLocks noGrp="1"/>
          </p:cNvSpPr>
          <p:nvPr>
            <p:ph type="title"/>
          </p:nvPr>
        </p:nvSpPr>
        <p:spPr>
          <a:xfrm>
            <a:off x="695326" y="549000"/>
            <a:ext cx="10296674" cy="792000"/>
          </a:xfrm>
        </p:spPr>
        <p:txBody>
          <a:bodyPr/>
          <a:lstStyle/>
          <a:p>
            <a:r>
              <a:rPr lang="en-GB" dirty="0"/>
              <a:t>A Closer Look: London’s Circular Economy Framework (2024)</a:t>
            </a:r>
          </a:p>
        </p:txBody>
      </p:sp>
      <p:sp>
        <p:nvSpPr>
          <p:cNvPr id="5" name="Datumsplatzhalter 4">
            <a:extLst>
              <a:ext uri="{FF2B5EF4-FFF2-40B4-BE49-F238E27FC236}">
                <a16:creationId xmlns:a16="http://schemas.microsoft.com/office/drawing/2014/main" id="{015BBE6D-FB81-9EC8-F3FD-326B8E41605F}"/>
              </a:ext>
            </a:extLst>
          </p:cNvPr>
          <p:cNvSpPr>
            <a:spLocks noGrp="1"/>
          </p:cNvSpPr>
          <p:nvPr>
            <p:ph type="dt" sz="half" idx="10"/>
          </p:nvPr>
        </p:nvSpPr>
        <p:spPr/>
        <p:txBody>
          <a:bodyPr/>
          <a:lstStyle/>
          <a:p>
            <a:r>
              <a:rPr lang="de-AT" dirty="0"/>
              <a:t>(City </a:t>
            </a:r>
            <a:r>
              <a:rPr lang="de-AT" dirty="0" err="1"/>
              <a:t>of</a:t>
            </a:r>
            <a:r>
              <a:rPr lang="de-AT" dirty="0"/>
              <a:t> London, 2024)</a:t>
            </a:r>
            <a:endParaRPr lang="de-DE" dirty="0"/>
          </a:p>
        </p:txBody>
      </p:sp>
      <p:sp>
        <p:nvSpPr>
          <p:cNvPr id="6" name="Fußzeilenplatzhalter 5">
            <a:extLst>
              <a:ext uri="{FF2B5EF4-FFF2-40B4-BE49-F238E27FC236}">
                <a16:creationId xmlns:a16="http://schemas.microsoft.com/office/drawing/2014/main" id="{0775204D-2A37-12BD-6D32-821E8A865CD6}"/>
              </a:ext>
            </a:extLst>
          </p:cNvPr>
          <p:cNvSpPr>
            <a:spLocks noGrp="1"/>
          </p:cNvSpPr>
          <p:nvPr>
            <p:ph type="ftr" sz="quarter" idx="11"/>
          </p:nvPr>
        </p:nvSpPr>
        <p:spPr/>
        <p:txBody>
          <a:bodyPr/>
          <a:lstStyle/>
          <a:p>
            <a:r>
              <a:rPr lang="de-DE"/>
              <a:t>KMH / Intro Circularity</a:t>
            </a:r>
            <a:endParaRPr lang="de-DE" dirty="0"/>
          </a:p>
        </p:txBody>
      </p:sp>
      <p:pic>
        <p:nvPicPr>
          <p:cNvPr id="9" name="Inhaltsplatzhalter 8">
            <a:extLst>
              <a:ext uri="{FF2B5EF4-FFF2-40B4-BE49-F238E27FC236}">
                <a16:creationId xmlns:a16="http://schemas.microsoft.com/office/drawing/2014/main" id="{2B9E591C-5794-4891-F6A9-6319CBD59F96}"/>
              </a:ext>
            </a:extLst>
          </p:cNvPr>
          <p:cNvPicPr>
            <a:picLocks noGrp="1" noChangeAspect="1"/>
          </p:cNvPicPr>
          <p:nvPr>
            <p:ph idx="1"/>
          </p:nvPr>
        </p:nvPicPr>
        <p:blipFill>
          <a:blip r:embed="rId2">
            <a:clrChange>
              <a:clrFrom>
                <a:srgbClr val="F6F2E7"/>
              </a:clrFrom>
              <a:clrTo>
                <a:srgbClr val="F6F2E7">
                  <a:alpha val="0"/>
                </a:srgbClr>
              </a:clrTo>
            </a:clrChange>
          </a:blip>
          <a:stretch>
            <a:fillRect/>
          </a:stretch>
        </p:blipFill>
        <p:spPr>
          <a:xfrm>
            <a:off x="2057162" y="1197000"/>
            <a:ext cx="8077676" cy="5111038"/>
          </a:xfrm>
        </p:spPr>
      </p:pic>
    </p:spTree>
    <p:extLst>
      <p:ext uri="{BB962C8B-B14F-4D97-AF65-F5344CB8AC3E}">
        <p14:creationId xmlns:p14="http://schemas.microsoft.com/office/powerpoint/2010/main" val="3317241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37318BA-5D8B-C32D-57C4-DFBF4CED7FBB}"/>
              </a:ext>
            </a:extLst>
          </p:cNvPr>
          <p:cNvSpPr>
            <a:spLocks noGrp="1"/>
          </p:cNvSpPr>
          <p:nvPr>
            <p:ph type="sldNum" sz="quarter" idx="12"/>
          </p:nvPr>
        </p:nvSpPr>
        <p:spPr/>
        <p:txBody>
          <a:bodyPr/>
          <a:lstStyle/>
          <a:p>
            <a:fld id="{D836C0FE-70CA-4950-82D6-CF602CC2B770}" type="slidenum">
              <a:rPr lang="de-DE" smtClean="0"/>
              <a:t>63</a:t>
            </a:fld>
            <a:endParaRPr lang="de-DE" dirty="0"/>
          </a:p>
        </p:txBody>
      </p:sp>
      <p:sp>
        <p:nvSpPr>
          <p:cNvPr id="3" name="Titel 2">
            <a:extLst>
              <a:ext uri="{FF2B5EF4-FFF2-40B4-BE49-F238E27FC236}">
                <a16:creationId xmlns:a16="http://schemas.microsoft.com/office/drawing/2014/main" id="{E1C70785-3348-BD12-9132-F368918D196C}"/>
              </a:ext>
            </a:extLst>
          </p:cNvPr>
          <p:cNvSpPr>
            <a:spLocks noGrp="1"/>
          </p:cNvSpPr>
          <p:nvPr>
            <p:ph type="title"/>
          </p:nvPr>
        </p:nvSpPr>
        <p:spPr>
          <a:xfrm>
            <a:off x="695326" y="261000"/>
            <a:ext cx="8928100" cy="792000"/>
          </a:xfrm>
        </p:spPr>
        <p:txBody>
          <a:bodyPr/>
          <a:lstStyle/>
          <a:p>
            <a:pPr>
              <a:lnSpc>
                <a:spcPct val="100000"/>
              </a:lnSpc>
            </a:pPr>
            <a:r>
              <a:rPr lang="en-GB" dirty="0"/>
              <a:t>An Important Distinction: </a:t>
            </a:r>
            <a:br>
              <a:rPr lang="en-GB" dirty="0"/>
            </a:br>
            <a:r>
              <a:rPr lang="en-GB" dirty="0"/>
              <a:t>The City of London Corporation &amp; the “Square Mile”</a:t>
            </a:r>
          </a:p>
        </p:txBody>
      </p:sp>
      <p:sp>
        <p:nvSpPr>
          <p:cNvPr id="5" name="Datumsplatzhalter 4">
            <a:extLst>
              <a:ext uri="{FF2B5EF4-FFF2-40B4-BE49-F238E27FC236}">
                <a16:creationId xmlns:a16="http://schemas.microsoft.com/office/drawing/2014/main" id="{5532613A-D1EB-DE54-1A6E-1ED5E6ADF821}"/>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47768B6B-B504-5B9E-BED1-6EE71BD03C6B}"/>
              </a:ext>
            </a:extLst>
          </p:cNvPr>
          <p:cNvSpPr>
            <a:spLocks noGrp="1"/>
          </p:cNvSpPr>
          <p:nvPr>
            <p:ph type="ftr" sz="quarter" idx="11"/>
          </p:nvPr>
        </p:nvSpPr>
        <p:spPr/>
        <p:txBody>
          <a:bodyPr/>
          <a:lstStyle/>
          <a:p>
            <a:r>
              <a:rPr lang="de-DE"/>
              <a:t>KMH / Intro Circularity</a:t>
            </a:r>
            <a:endParaRPr lang="de-DE" dirty="0"/>
          </a:p>
        </p:txBody>
      </p:sp>
      <p:graphicFrame>
        <p:nvGraphicFramePr>
          <p:cNvPr id="11" name="Inhaltsplatzhalter 10">
            <a:extLst>
              <a:ext uri="{FF2B5EF4-FFF2-40B4-BE49-F238E27FC236}">
                <a16:creationId xmlns:a16="http://schemas.microsoft.com/office/drawing/2014/main" id="{ACFC3558-6B15-61F1-78E7-FEFA1E9E3DF5}"/>
              </a:ext>
            </a:extLst>
          </p:cNvPr>
          <p:cNvGraphicFramePr>
            <a:graphicFrameLocks noGrp="1"/>
          </p:cNvGraphicFramePr>
          <p:nvPr>
            <p:ph idx="1"/>
            <p:extLst>
              <p:ext uri="{D42A27DB-BD31-4B8C-83A1-F6EECF244321}">
                <p14:modId xmlns:p14="http://schemas.microsoft.com/office/powerpoint/2010/main" val="998278091"/>
              </p:ext>
            </p:extLst>
          </p:nvPr>
        </p:nvGraphicFramePr>
        <p:xfrm>
          <a:off x="695324" y="1485000"/>
          <a:ext cx="9432574" cy="4536001"/>
        </p:xfrm>
        <a:graphic>
          <a:graphicData uri="http://schemas.openxmlformats.org/drawingml/2006/table">
            <a:tbl>
              <a:tblPr firstRow="1">
                <a:tableStyleId>{1FECB4D8-DB02-4DC6-A0A2-4F2EBAE1DC90}</a:tableStyleId>
              </a:tblPr>
              <a:tblGrid>
                <a:gridCol w="1296574">
                  <a:extLst>
                    <a:ext uri="{9D8B030D-6E8A-4147-A177-3AD203B41FA5}">
                      <a16:colId xmlns:a16="http://schemas.microsoft.com/office/drawing/2014/main" val="9149049"/>
                    </a:ext>
                  </a:extLst>
                </a:gridCol>
                <a:gridCol w="4176102">
                  <a:extLst>
                    <a:ext uri="{9D8B030D-6E8A-4147-A177-3AD203B41FA5}">
                      <a16:colId xmlns:a16="http://schemas.microsoft.com/office/drawing/2014/main" val="1666532812"/>
                    </a:ext>
                  </a:extLst>
                </a:gridCol>
                <a:gridCol w="3959898">
                  <a:extLst>
                    <a:ext uri="{9D8B030D-6E8A-4147-A177-3AD203B41FA5}">
                      <a16:colId xmlns:a16="http://schemas.microsoft.com/office/drawing/2014/main" val="555775069"/>
                    </a:ext>
                  </a:extLst>
                </a:gridCol>
              </a:tblGrid>
              <a:tr h="311201">
                <a:tc>
                  <a:txBody>
                    <a:bodyPr/>
                    <a:lstStyle/>
                    <a:p>
                      <a:r>
                        <a:rPr lang="de-AT" sz="1600" b="1"/>
                        <a:t>Aspect</a:t>
                      </a:r>
                      <a:endParaRPr lang="de-AT" sz="1600"/>
                    </a:p>
                  </a:txBody>
                  <a:tcPr marL="40495" marR="40495" marT="20248" marB="20248" anchor="ctr"/>
                </a:tc>
                <a:tc>
                  <a:txBody>
                    <a:bodyPr/>
                    <a:lstStyle/>
                    <a:p>
                      <a:r>
                        <a:rPr lang="de-AT" sz="1600" b="1"/>
                        <a:t>City of London Corporation</a:t>
                      </a:r>
                      <a:endParaRPr lang="de-AT" sz="1600"/>
                    </a:p>
                  </a:txBody>
                  <a:tcPr marL="40495" marR="40495" marT="20248" marB="20248" anchor="ctr"/>
                </a:tc>
                <a:tc>
                  <a:txBody>
                    <a:bodyPr/>
                    <a:lstStyle/>
                    <a:p>
                      <a:r>
                        <a:rPr lang="de-AT" sz="1600" b="1"/>
                        <a:t>Square Mile</a:t>
                      </a:r>
                      <a:endParaRPr lang="de-AT" sz="1600"/>
                    </a:p>
                  </a:txBody>
                  <a:tcPr marL="40495" marR="40495" marT="20248" marB="20248" anchor="ctr"/>
                </a:tc>
                <a:extLst>
                  <a:ext uri="{0D108BD9-81ED-4DB2-BD59-A6C34878D82A}">
                    <a16:rowId xmlns:a16="http://schemas.microsoft.com/office/drawing/2014/main" val="2818938583"/>
                  </a:ext>
                </a:extLst>
              </a:tr>
              <a:tr h="578081">
                <a:tc>
                  <a:txBody>
                    <a:bodyPr/>
                    <a:lstStyle/>
                    <a:p>
                      <a:r>
                        <a:rPr lang="de-AT" sz="1600" b="1"/>
                        <a:t>Definition</a:t>
                      </a:r>
                      <a:endParaRPr lang="de-AT" sz="1600"/>
                    </a:p>
                  </a:txBody>
                  <a:tcPr marL="40495" marR="40495" marT="20248" marB="20248" anchor="ctr"/>
                </a:tc>
                <a:tc>
                  <a:txBody>
                    <a:bodyPr/>
                    <a:lstStyle/>
                    <a:p>
                      <a:r>
                        <a:rPr lang="en-US" sz="1600" b="0" dirty="0"/>
                        <a:t>The municipal governing body responsible for administering the Square Mile.</a:t>
                      </a:r>
                    </a:p>
                  </a:txBody>
                  <a:tcPr marL="40495" marR="40495" marT="20248" marB="20248" anchor="ctr"/>
                </a:tc>
                <a:tc>
                  <a:txBody>
                    <a:bodyPr/>
                    <a:lstStyle/>
                    <a:p>
                      <a:r>
                        <a:rPr lang="en-US" sz="1600" b="0"/>
                        <a:t>A geographic area in central London, also known as the financial district or the City.</a:t>
                      </a:r>
                    </a:p>
                  </a:txBody>
                  <a:tcPr marL="40495" marR="40495" marT="20248" marB="20248" anchor="ctr"/>
                </a:tc>
                <a:extLst>
                  <a:ext uri="{0D108BD9-81ED-4DB2-BD59-A6C34878D82A}">
                    <a16:rowId xmlns:a16="http://schemas.microsoft.com/office/drawing/2014/main" val="3918121487"/>
                  </a:ext>
                </a:extLst>
              </a:tr>
              <a:tr h="844960">
                <a:tc>
                  <a:txBody>
                    <a:bodyPr/>
                    <a:lstStyle/>
                    <a:p>
                      <a:r>
                        <a:rPr lang="de-AT" sz="1600" b="1"/>
                        <a:t>Role</a:t>
                      </a:r>
                      <a:endParaRPr lang="de-AT" sz="1600"/>
                    </a:p>
                  </a:txBody>
                  <a:tcPr marL="40495" marR="40495" marT="20248" marB="20248" anchor="ctr"/>
                </a:tc>
                <a:tc>
                  <a:txBody>
                    <a:bodyPr/>
                    <a:lstStyle/>
                    <a:p>
                      <a:r>
                        <a:rPr lang="en-US" sz="1600" b="0" dirty="0"/>
                        <a:t>Provides governance, services, and advocacy for the Square Mile and its residents, workers, and businesses.</a:t>
                      </a:r>
                    </a:p>
                  </a:txBody>
                  <a:tcPr marL="40495" marR="40495" marT="20248" marB="20248" anchor="ctr"/>
                </a:tc>
                <a:tc>
                  <a:txBody>
                    <a:bodyPr/>
                    <a:lstStyle/>
                    <a:p>
                      <a:r>
                        <a:rPr lang="en-US" sz="1600" b="0" dirty="0"/>
                        <a:t>The area where the City of London Corporation operates and exercises jurisdiction.</a:t>
                      </a:r>
                    </a:p>
                  </a:txBody>
                  <a:tcPr marL="40495" marR="40495" marT="20248" marB="20248" anchor="ctr"/>
                </a:tc>
                <a:extLst>
                  <a:ext uri="{0D108BD9-81ED-4DB2-BD59-A6C34878D82A}">
                    <a16:rowId xmlns:a16="http://schemas.microsoft.com/office/drawing/2014/main" val="1425719488"/>
                  </a:ext>
                </a:extLst>
              </a:tr>
              <a:tr h="844960">
                <a:tc>
                  <a:txBody>
                    <a:bodyPr/>
                    <a:lstStyle/>
                    <a:p>
                      <a:r>
                        <a:rPr lang="de-AT" sz="1600" b="1"/>
                        <a:t>Scope</a:t>
                      </a:r>
                      <a:endParaRPr lang="de-AT" sz="1600"/>
                    </a:p>
                  </a:txBody>
                  <a:tcPr marL="40495" marR="40495" marT="20248" marB="20248" anchor="ctr"/>
                </a:tc>
                <a:tc>
                  <a:txBody>
                    <a:bodyPr/>
                    <a:lstStyle/>
                    <a:p>
                      <a:r>
                        <a:rPr lang="en-US" sz="1600" b="0" dirty="0"/>
                        <a:t>Extends influence beyond the Square Mile through stewardship of open spaces, cultural institutions, and global financial promotion.</a:t>
                      </a:r>
                    </a:p>
                  </a:txBody>
                  <a:tcPr marL="40495" marR="40495" marT="20248" marB="20248" anchor="ctr"/>
                </a:tc>
                <a:tc>
                  <a:txBody>
                    <a:bodyPr/>
                    <a:lstStyle/>
                    <a:p>
                      <a:r>
                        <a:rPr lang="en-US" sz="1600" b="0" dirty="0"/>
                        <a:t>Covers the historic heart of London, about 1.12 square miles in size.</a:t>
                      </a:r>
                    </a:p>
                  </a:txBody>
                  <a:tcPr marL="40495" marR="40495" marT="20248" marB="20248" anchor="ctr"/>
                </a:tc>
                <a:extLst>
                  <a:ext uri="{0D108BD9-81ED-4DB2-BD59-A6C34878D82A}">
                    <a16:rowId xmlns:a16="http://schemas.microsoft.com/office/drawing/2014/main" val="628444029"/>
                  </a:ext>
                </a:extLst>
              </a:tr>
              <a:tr h="844960">
                <a:tc>
                  <a:txBody>
                    <a:bodyPr/>
                    <a:lstStyle/>
                    <a:p>
                      <a:r>
                        <a:rPr lang="de-AT" sz="1600" b="1"/>
                        <a:t>Governance</a:t>
                      </a:r>
                      <a:endParaRPr lang="de-AT" sz="1600"/>
                    </a:p>
                  </a:txBody>
                  <a:tcPr marL="40495" marR="40495" marT="20248" marB="20248" anchor="ctr"/>
                </a:tc>
                <a:tc>
                  <a:txBody>
                    <a:bodyPr/>
                    <a:lstStyle/>
                    <a:p>
                      <a:r>
                        <a:rPr lang="en-US" sz="1600" b="0" dirty="0"/>
                        <a:t>Led by the Lord Mayor of the City of London and governed by the Court of Common Council.</a:t>
                      </a:r>
                    </a:p>
                  </a:txBody>
                  <a:tcPr marL="40495" marR="40495" marT="20248" marB="20248" anchor="ctr"/>
                </a:tc>
                <a:tc>
                  <a:txBody>
                    <a:bodyPr/>
                    <a:lstStyle/>
                    <a:p>
                      <a:r>
                        <a:rPr lang="en-US" sz="1600" b="0" dirty="0"/>
                        <a:t>Has no governance body of its own; it is governed entirely by the City of London Corporation.</a:t>
                      </a:r>
                    </a:p>
                  </a:txBody>
                  <a:tcPr marL="40495" marR="40495" marT="20248" marB="20248" anchor="ctr"/>
                </a:tc>
                <a:extLst>
                  <a:ext uri="{0D108BD9-81ED-4DB2-BD59-A6C34878D82A}">
                    <a16:rowId xmlns:a16="http://schemas.microsoft.com/office/drawing/2014/main" val="689222599"/>
                  </a:ext>
                </a:extLst>
              </a:tr>
              <a:tr h="1111839">
                <a:tc>
                  <a:txBody>
                    <a:bodyPr/>
                    <a:lstStyle/>
                    <a:p>
                      <a:r>
                        <a:rPr lang="de-AT" sz="1600" b="1"/>
                        <a:t>Functions</a:t>
                      </a:r>
                      <a:endParaRPr lang="de-AT" sz="1600"/>
                    </a:p>
                  </a:txBody>
                  <a:tcPr marL="40495" marR="40495" marT="20248" marB="20248" anchor="ctr"/>
                </a:tc>
                <a:tc>
                  <a:txBody>
                    <a:bodyPr/>
                    <a:lstStyle/>
                    <a:p>
                      <a:pPr marL="285750" indent="-285750">
                        <a:buFont typeface="Arial" panose="020B0604020202020204" pitchFamily="34" charset="0"/>
                        <a:buChar char="•"/>
                      </a:pPr>
                      <a:r>
                        <a:rPr lang="en-US" sz="1600" b="0" dirty="0"/>
                        <a:t>Provides local government services (e.g., planning, waste management, policing)</a:t>
                      </a:r>
                    </a:p>
                    <a:p>
                      <a:pPr marL="285750" indent="-285750">
                        <a:buFont typeface="Arial" panose="020B0604020202020204" pitchFamily="34" charset="0"/>
                        <a:buChar char="•"/>
                      </a:pPr>
                      <a:r>
                        <a:rPr lang="en-US" sz="1600" b="0" dirty="0"/>
                        <a:t>Promotes the City as a global financial hub</a:t>
                      </a:r>
                    </a:p>
                    <a:p>
                      <a:pPr marL="285750" indent="-285750">
                        <a:buFont typeface="Arial" panose="020B0604020202020204" pitchFamily="34" charset="0"/>
                        <a:buChar char="•"/>
                      </a:pPr>
                      <a:r>
                        <a:rPr lang="en-US" sz="1600" b="0" dirty="0"/>
                        <a:t>Oversees cultural and historic sites.</a:t>
                      </a:r>
                    </a:p>
                  </a:txBody>
                  <a:tcPr marL="40495" marR="40495" marT="20248" marB="20248" anchor="ctr"/>
                </a:tc>
                <a:tc>
                  <a:txBody>
                    <a:bodyPr/>
                    <a:lstStyle/>
                    <a:p>
                      <a:r>
                        <a:rPr lang="en-US" sz="1600" b="0" dirty="0"/>
                        <a:t>Serves as the UK’s financial and professional services </a:t>
                      </a:r>
                      <a:r>
                        <a:rPr lang="en-US" sz="1600" b="0" dirty="0" err="1"/>
                        <a:t>centre</a:t>
                      </a:r>
                      <a:r>
                        <a:rPr lang="en-US" sz="1600" b="0" dirty="0"/>
                        <a:t>, housing institutions like the London Stock Exchange and Bank of England.</a:t>
                      </a:r>
                    </a:p>
                  </a:txBody>
                  <a:tcPr marL="40495" marR="40495" marT="20248" marB="20248" anchor="ctr"/>
                </a:tc>
                <a:extLst>
                  <a:ext uri="{0D108BD9-81ED-4DB2-BD59-A6C34878D82A}">
                    <a16:rowId xmlns:a16="http://schemas.microsoft.com/office/drawing/2014/main" val="2909504486"/>
                  </a:ext>
                </a:extLst>
              </a:tr>
            </a:tbl>
          </a:graphicData>
        </a:graphic>
      </p:graphicFrame>
    </p:spTree>
    <p:extLst>
      <p:ext uri="{BB962C8B-B14F-4D97-AF65-F5344CB8AC3E}">
        <p14:creationId xmlns:p14="http://schemas.microsoft.com/office/powerpoint/2010/main" val="93584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8AAD2-FA17-1BD3-11F5-8C46109C8ED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01E5666-9CBA-8BD9-C10C-6663C295ADF6}"/>
              </a:ext>
            </a:extLst>
          </p:cNvPr>
          <p:cNvSpPr>
            <a:spLocks noGrp="1"/>
          </p:cNvSpPr>
          <p:nvPr>
            <p:ph type="sldNum" sz="quarter" idx="12"/>
          </p:nvPr>
        </p:nvSpPr>
        <p:spPr/>
        <p:txBody>
          <a:bodyPr/>
          <a:lstStyle/>
          <a:p>
            <a:fld id="{D836C0FE-70CA-4950-82D6-CF602CC2B770}" type="slidenum">
              <a:rPr lang="de-DE" smtClean="0"/>
              <a:t>64</a:t>
            </a:fld>
            <a:endParaRPr lang="de-DE" dirty="0"/>
          </a:p>
        </p:txBody>
      </p:sp>
      <p:sp>
        <p:nvSpPr>
          <p:cNvPr id="3" name="Titel 2">
            <a:extLst>
              <a:ext uri="{FF2B5EF4-FFF2-40B4-BE49-F238E27FC236}">
                <a16:creationId xmlns:a16="http://schemas.microsoft.com/office/drawing/2014/main" id="{4E295D1F-279D-4543-365B-58708C84B275}"/>
              </a:ext>
            </a:extLst>
          </p:cNvPr>
          <p:cNvSpPr>
            <a:spLocks noGrp="1"/>
          </p:cNvSpPr>
          <p:nvPr>
            <p:ph type="title"/>
          </p:nvPr>
        </p:nvSpPr>
        <p:spPr>
          <a:xfrm>
            <a:off x="695326" y="261000"/>
            <a:ext cx="8928100" cy="792000"/>
          </a:xfrm>
        </p:spPr>
        <p:txBody>
          <a:bodyPr/>
          <a:lstStyle/>
          <a:p>
            <a:pPr>
              <a:lnSpc>
                <a:spcPct val="150000"/>
              </a:lnSpc>
            </a:pPr>
            <a:r>
              <a:rPr lang="en-GB" dirty="0"/>
              <a:t>An Important Distinction: </a:t>
            </a:r>
            <a:br>
              <a:rPr lang="en-GB" dirty="0"/>
            </a:br>
            <a:r>
              <a:rPr lang="en-GB" dirty="0"/>
              <a:t>The “Square Mile” aka. City of London</a:t>
            </a:r>
          </a:p>
        </p:txBody>
      </p:sp>
      <p:pic>
        <p:nvPicPr>
          <p:cNvPr id="8" name="Content Placeholder 7">
            <a:hlinkClick r:id="rId2"/>
            <a:extLst>
              <a:ext uri="{FF2B5EF4-FFF2-40B4-BE49-F238E27FC236}">
                <a16:creationId xmlns:a16="http://schemas.microsoft.com/office/drawing/2014/main" id="{574D5AEC-3441-4A91-B2CC-039ED88C0D5D}"/>
              </a:ext>
            </a:extLst>
          </p:cNvPr>
          <p:cNvPicPr>
            <a:picLocks noGrp="1" noChangeAspect="1"/>
          </p:cNvPicPr>
          <p:nvPr>
            <p:ph idx="1"/>
          </p:nvPr>
        </p:nvPicPr>
        <p:blipFill>
          <a:blip r:embed="rId3"/>
          <a:stretch>
            <a:fillRect/>
          </a:stretch>
        </p:blipFill>
        <p:spPr>
          <a:xfrm>
            <a:off x="3041649" y="1701000"/>
            <a:ext cx="6108702"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1A8FF69A-5BDC-85CE-FDBC-FB6BC2497F80}"/>
              </a:ext>
            </a:extLst>
          </p:cNvPr>
          <p:cNvSpPr>
            <a:spLocks noGrp="1"/>
          </p:cNvSpPr>
          <p:nvPr>
            <p:ph type="dt" sz="half" idx="10"/>
          </p:nvPr>
        </p:nvSpPr>
        <p:spPr/>
        <p:txBody>
          <a:bodyPr/>
          <a:lstStyle/>
          <a:p>
            <a:r>
              <a:rPr lang="de-DE"/>
              <a:t>((Wikipedia, 2024, CC BY-SA))</a:t>
            </a:r>
            <a:endParaRPr lang="de-DE" dirty="0"/>
          </a:p>
        </p:txBody>
      </p:sp>
      <p:sp>
        <p:nvSpPr>
          <p:cNvPr id="6" name="Fußzeilenplatzhalter 5">
            <a:extLst>
              <a:ext uri="{FF2B5EF4-FFF2-40B4-BE49-F238E27FC236}">
                <a16:creationId xmlns:a16="http://schemas.microsoft.com/office/drawing/2014/main" id="{DF5D2ED7-D114-8B7C-D6FD-2B1F84C4A5D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892146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D1CD4-8332-821C-A5C4-C35289963BF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B6218B9-5269-A157-CEDF-3F3D8875A136}"/>
              </a:ext>
            </a:extLst>
          </p:cNvPr>
          <p:cNvSpPr>
            <a:spLocks noGrp="1"/>
          </p:cNvSpPr>
          <p:nvPr>
            <p:ph type="sldNum" sz="quarter" idx="12"/>
          </p:nvPr>
        </p:nvSpPr>
        <p:spPr/>
        <p:txBody>
          <a:bodyPr/>
          <a:lstStyle/>
          <a:p>
            <a:fld id="{D836C0FE-70CA-4950-82D6-CF602CC2B770}" type="slidenum">
              <a:rPr lang="de-DE" smtClean="0"/>
              <a:t>65</a:t>
            </a:fld>
            <a:endParaRPr lang="de-DE" dirty="0"/>
          </a:p>
        </p:txBody>
      </p:sp>
      <p:sp>
        <p:nvSpPr>
          <p:cNvPr id="3" name="Titel 2">
            <a:extLst>
              <a:ext uri="{FF2B5EF4-FFF2-40B4-BE49-F238E27FC236}">
                <a16:creationId xmlns:a16="http://schemas.microsoft.com/office/drawing/2014/main" id="{A8BF2B2A-DD3B-2109-8551-5D2F9AE7E849}"/>
              </a:ext>
            </a:extLst>
          </p:cNvPr>
          <p:cNvSpPr>
            <a:spLocks noGrp="1"/>
          </p:cNvSpPr>
          <p:nvPr>
            <p:ph type="title"/>
          </p:nvPr>
        </p:nvSpPr>
        <p:spPr/>
        <p:txBody>
          <a:bodyPr/>
          <a:lstStyle/>
          <a:p>
            <a:pPr>
              <a:lnSpc>
                <a:spcPct val="100000"/>
              </a:lnSpc>
            </a:pPr>
            <a:r>
              <a:rPr lang="en-GB" dirty="0"/>
              <a:t>An Important Distinction: Different Goals</a:t>
            </a:r>
          </a:p>
        </p:txBody>
      </p:sp>
      <p:sp>
        <p:nvSpPr>
          <p:cNvPr id="8" name="Inhaltsplatzhalter 7">
            <a:extLst>
              <a:ext uri="{FF2B5EF4-FFF2-40B4-BE49-F238E27FC236}">
                <a16:creationId xmlns:a16="http://schemas.microsoft.com/office/drawing/2014/main" id="{9C54783B-226D-D8F6-45D2-0CD91368CDA1}"/>
              </a:ext>
            </a:extLst>
          </p:cNvPr>
          <p:cNvSpPr>
            <a:spLocks noGrp="1"/>
          </p:cNvSpPr>
          <p:nvPr>
            <p:ph sz="half" idx="1"/>
          </p:nvPr>
        </p:nvSpPr>
        <p:spPr>
          <a:xfrm>
            <a:off x="695325" y="2133000"/>
            <a:ext cx="5184775" cy="4320000"/>
          </a:xfrm>
        </p:spPr>
        <p:txBody>
          <a:bodyPr anchor="t"/>
          <a:lstStyle/>
          <a:p>
            <a:pPr marL="0" indent="0">
              <a:buNone/>
            </a:pPr>
            <a:r>
              <a:rPr lang="en-GB" b="1" dirty="0"/>
              <a:t>1. The City Corporation:</a:t>
            </a:r>
          </a:p>
          <a:p>
            <a:r>
              <a:rPr lang="en-US" dirty="0"/>
              <a:t>Waste and Resources</a:t>
            </a:r>
          </a:p>
          <a:p>
            <a:r>
              <a:rPr lang="en-US" dirty="0"/>
              <a:t>Portfolio and Capital Projects</a:t>
            </a:r>
          </a:p>
          <a:p>
            <a:r>
              <a:rPr lang="en-US" dirty="0"/>
              <a:t>Supply Chain</a:t>
            </a:r>
          </a:p>
          <a:p>
            <a:r>
              <a:rPr lang="en-US" dirty="0"/>
              <a:t>Training, Communication and Engagement</a:t>
            </a:r>
            <a:endParaRPr lang="en-GB" dirty="0"/>
          </a:p>
        </p:txBody>
      </p:sp>
      <p:sp>
        <p:nvSpPr>
          <p:cNvPr id="9" name="Inhaltsplatzhalter 8">
            <a:extLst>
              <a:ext uri="{FF2B5EF4-FFF2-40B4-BE49-F238E27FC236}">
                <a16:creationId xmlns:a16="http://schemas.microsoft.com/office/drawing/2014/main" id="{A9FC2D1F-A777-9CEC-B08A-CA771FE07FA6}"/>
              </a:ext>
            </a:extLst>
          </p:cNvPr>
          <p:cNvSpPr>
            <a:spLocks noGrp="1"/>
          </p:cNvSpPr>
          <p:nvPr>
            <p:ph sz="half" idx="2"/>
          </p:nvPr>
        </p:nvSpPr>
        <p:spPr>
          <a:xfrm>
            <a:off x="6311900" y="2133000"/>
            <a:ext cx="5184775" cy="4320000"/>
          </a:xfrm>
        </p:spPr>
        <p:txBody>
          <a:bodyPr anchor="t"/>
          <a:lstStyle/>
          <a:p>
            <a:pPr marL="0" indent="0">
              <a:buNone/>
            </a:pPr>
            <a:r>
              <a:rPr lang="en-GB" b="1" dirty="0"/>
              <a:t>2. The Square Mile:</a:t>
            </a:r>
          </a:p>
          <a:p>
            <a:r>
              <a:rPr lang="en-US" dirty="0"/>
              <a:t>Built Environment</a:t>
            </a:r>
          </a:p>
          <a:p>
            <a:r>
              <a:rPr lang="en-US" dirty="0"/>
              <a:t>Food and Beverage</a:t>
            </a:r>
          </a:p>
          <a:p>
            <a:r>
              <a:rPr lang="en-US" dirty="0"/>
              <a:t>Training, Communication and Engagement</a:t>
            </a:r>
            <a:endParaRPr lang="en-GB" dirty="0"/>
          </a:p>
        </p:txBody>
      </p:sp>
      <p:sp>
        <p:nvSpPr>
          <p:cNvPr id="5" name="Datumsplatzhalter 4">
            <a:extLst>
              <a:ext uri="{FF2B5EF4-FFF2-40B4-BE49-F238E27FC236}">
                <a16:creationId xmlns:a16="http://schemas.microsoft.com/office/drawing/2014/main" id="{5065D9BA-9304-7612-9F11-20FF9518269A}"/>
              </a:ext>
            </a:extLst>
          </p:cNvPr>
          <p:cNvSpPr>
            <a:spLocks noGrp="1"/>
          </p:cNvSpPr>
          <p:nvPr>
            <p:ph type="dt" sz="half" idx="10"/>
          </p:nvPr>
        </p:nvSpPr>
        <p:spPr/>
        <p:txBody>
          <a:bodyPr/>
          <a:lstStyle/>
          <a:p>
            <a:r>
              <a:rPr lang="de-DE"/>
              <a:t>(City of London, 2024)</a:t>
            </a:r>
            <a:endParaRPr lang="de-DE" dirty="0"/>
          </a:p>
        </p:txBody>
      </p:sp>
      <p:sp>
        <p:nvSpPr>
          <p:cNvPr id="6" name="Fußzeilenplatzhalter 5">
            <a:extLst>
              <a:ext uri="{FF2B5EF4-FFF2-40B4-BE49-F238E27FC236}">
                <a16:creationId xmlns:a16="http://schemas.microsoft.com/office/drawing/2014/main" id="{95D66752-BB26-ED79-D378-065BB76A8BE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8832198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0FDE1-306C-D5D4-C3C7-80F6BAA6D8D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FDCB3FA-D1DC-DCFF-E490-A62E4B96302E}"/>
              </a:ext>
            </a:extLst>
          </p:cNvPr>
          <p:cNvSpPr>
            <a:spLocks noGrp="1"/>
          </p:cNvSpPr>
          <p:nvPr>
            <p:ph type="sldNum" sz="quarter" idx="12"/>
          </p:nvPr>
        </p:nvSpPr>
        <p:spPr/>
        <p:txBody>
          <a:bodyPr/>
          <a:lstStyle/>
          <a:p>
            <a:fld id="{D836C0FE-70CA-4950-82D6-CF602CC2B770}" type="slidenum">
              <a:rPr lang="de-DE" smtClean="0"/>
              <a:t>66</a:t>
            </a:fld>
            <a:endParaRPr lang="de-DE" dirty="0"/>
          </a:p>
        </p:txBody>
      </p:sp>
      <p:sp>
        <p:nvSpPr>
          <p:cNvPr id="3" name="Titel 2">
            <a:extLst>
              <a:ext uri="{FF2B5EF4-FFF2-40B4-BE49-F238E27FC236}">
                <a16:creationId xmlns:a16="http://schemas.microsoft.com/office/drawing/2014/main" id="{E0897085-3739-C542-F9BA-8D49CC954D15}"/>
              </a:ext>
            </a:extLst>
          </p:cNvPr>
          <p:cNvSpPr>
            <a:spLocks noGrp="1"/>
          </p:cNvSpPr>
          <p:nvPr>
            <p:ph type="title"/>
          </p:nvPr>
        </p:nvSpPr>
        <p:spPr>
          <a:xfrm rot="16200000">
            <a:off x="-1896051" y="2853050"/>
            <a:ext cx="5688100" cy="792000"/>
          </a:xfrm>
        </p:spPr>
        <p:txBody>
          <a:bodyPr/>
          <a:lstStyle/>
          <a:p>
            <a:pPr>
              <a:lnSpc>
                <a:spcPct val="100000"/>
              </a:lnSpc>
            </a:pPr>
            <a:r>
              <a:rPr lang="en-US" dirty="0"/>
              <a:t>The City of London Corporation Action Plan 2024-2027</a:t>
            </a:r>
            <a:endParaRPr lang="en-GB" dirty="0"/>
          </a:p>
        </p:txBody>
      </p:sp>
      <p:pic>
        <p:nvPicPr>
          <p:cNvPr id="17" name="Inhaltsplatzhalter 16">
            <a:extLst>
              <a:ext uri="{FF2B5EF4-FFF2-40B4-BE49-F238E27FC236}">
                <a16:creationId xmlns:a16="http://schemas.microsoft.com/office/drawing/2014/main" id="{42E73F34-0F9E-E8F0-82B0-E0B8D287BB24}"/>
              </a:ext>
            </a:extLst>
          </p:cNvPr>
          <p:cNvPicPr>
            <a:picLocks noGrp="1" noChangeAspect="1"/>
          </p:cNvPicPr>
          <p:nvPr>
            <p:ph idx="1"/>
          </p:nvPr>
        </p:nvPicPr>
        <p:blipFill>
          <a:blip r:embed="rId2"/>
          <a:stretch>
            <a:fillRect/>
          </a:stretch>
        </p:blipFill>
        <p:spPr>
          <a:xfrm>
            <a:off x="1960413" y="405000"/>
            <a:ext cx="9765511" cy="5904000"/>
          </a:xfrm>
          <a:prstGeom prst="rect">
            <a:avLst/>
          </a:prstGeom>
        </p:spPr>
      </p:pic>
      <p:sp>
        <p:nvSpPr>
          <p:cNvPr id="5" name="Datumsplatzhalter 4">
            <a:extLst>
              <a:ext uri="{FF2B5EF4-FFF2-40B4-BE49-F238E27FC236}">
                <a16:creationId xmlns:a16="http://schemas.microsoft.com/office/drawing/2014/main" id="{12E4016E-356B-CF93-B8BC-0C43279046A7}"/>
              </a:ext>
            </a:extLst>
          </p:cNvPr>
          <p:cNvSpPr>
            <a:spLocks noGrp="1"/>
          </p:cNvSpPr>
          <p:nvPr>
            <p:ph type="dt" sz="half" idx="10"/>
          </p:nvPr>
        </p:nvSpPr>
        <p:spPr/>
        <p:txBody>
          <a:bodyPr/>
          <a:lstStyle/>
          <a:p>
            <a:r>
              <a:rPr lang="de-DE"/>
              <a:t>(City of London, 2024)</a:t>
            </a:r>
            <a:endParaRPr lang="de-DE" dirty="0"/>
          </a:p>
        </p:txBody>
      </p:sp>
      <p:sp>
        <p:nvSpPr>
          <p:cNvPr id="6" name="Fußzeilenplatzhalter 5">
            <a:extLst>
              <a:ext uri="{FF2B5EF4-FFF2-40B4-BE49-F238E27FC236}">
                <a16:creationId xmlns:a16="http://schemas.microsoft.com/office/drawing/2014/main" id="{BD94CF9F-FB86-CE4D-9E23-3DA00E7C22C9}"/>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453961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B7236-1DE9-28AA-09DC-5782C41EB73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DB70AA-BE58-50B9-1C48-38B9B2D266B0}"/>
              </a:ext>
            </a:extLst>
          </p:cNvPr>
          <p:cNvSpPr>
            <a:spLocks noGrp="1"/>
          </p:cNvSpPr>
          <p:nvPr>
            <p:ph type="sldNum" sz="quarter" idx="12"/>
          </p:nvPr>
        </p:nvSpPr>
        <p:spPr/>
        <p:txBody>
          <a:bodyPr/>
          <a:lstStyle/>
          <a:p>
            <a:fld id="{D836C0FE-70CA-4950-82D6-CF602CC2B770}" type="slidenum">
              <a:rPr lang="de-DE" smtClean="0"/>
              <a:t>67</a:t>
            </a:fld>
            <a:endParaRPr lang="de-DE" dirty="0"/>
          </a:p>
        </p:txBody>
      </p:sp>
      <p:sp>
        <p:nvSpPr>
          <p:cNvPr id="3" name="Titel 2">
            <a:extLst>
              <a:ext uri="{FF2B5EF4-FFF2-40B4-BE49-F238E27FC236}">
                <a16:creationId xmlns:a16="http://schemas.microsoft.com/office/drawing/2014/main" id="{029663F4-C8BF-D1D3-582C-117C8D823245}"/>
              </a:ext>
            </a:extLst>
          </p:cNvPr>
          <p:cNvSpPr>
            <a:spLocks noGrp="1"/>
          </p:cNvSpPr>
          <p:nvPr>
            <p:ph type="title"/>
          </p:nvPr>
        </p:nvSpPr>
        <p:spPr>
          <a:xfrm rot="16200000">
            <a:off x="-1896051" y="2853050"/>
            <a:ext cx="5688100" cy="792000"/>
          </a:xfrm>
        </p:spPr>
        <p:txBody>
          <a:bodyPr/>
          <a:lstStyle/>
          <a:p>
            <a:pPr>
              <a:lnSpc>
                <a:spcPct val="100000"/>
              </a:lnSpc>
            </a:pPr>
            <a:r>
              <a:rPr lang="en-US" dirty="0"/>
              <a:t>The City of London Corporation Action Plan 2024-2027</a:t>
            </a:r>
            <a:endParaRPr lang="en-GB" dirty="0"/>
          </a:p>
        </p:txBody>
      </p:sp>
      <p:pic>
        <p:nvPicPr>
          <p:cNvPr id="17" name="Inhaltsplatzhalter 16">
            <a:extLst>
              <a:ext uri="{FF2B5EF4-FFF2-40B4-BE49-F238E27FC236}">
                <a16:creationId xmlns:a16="http://schemas.microsoft.com/office/drawing/2014/main" id="{8638A5DC-7AC5-5DBA-2F88-7D83C1C5BA3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1960413" y="405000"/>
            <a:ext cx="9765511" cy="5904000"/>
          </a:xfrm>
          <a:prstGeom prst="rect">
            <a:avLst/>
          </a:prstGeom>
        </p:spPr>
      </p:pic>
      <p:sp>
        <p:nvSpPr>
          <p:cNvPr id="5" name="Datumsplatzhalter 4">
            <a:extLst>
              <a:ext uri="{FF2B5EF4-FFF2-40B4-BE49-F238E27FC236}">
                <a16:creationId xmlns:a16="http://schemas.microsoft.com/office/drawing/2014/main" id="{13FA2EFD-8EB9-1A2E-CDC3-BFF7D8E5234F}"/>
              </a:ext>
            </a:extLst>
          </p:cNvPr>
          <p:cNvSpPr>
            <a:spLocks noGrp="1"/>
          </p:cNvSpPr>
          <p:nvPr>
            <p:ph type="dt" sz="half" idx="10"/>
          </p:nvPr>
        </p:nvSpPr>
        <p:spPr/>
        <p:txBody>
          <a:bodyPr/>
          <a:lstStyle/>
          <a:p>
            <a:r>
              <a:rPr lang="de-DE"/>
              <a:t>(City of London, 2024)</a:t>
            </a:r>
            <a:endParaRPr lang="de-DE" dirty="0"/>
          </a:p>
        </p:txBody>
      </p:sp>
      <p:sp>
        <p:nvSpPr>
          <p:cNvPr id="6" name="Fußzeilenplatzhalter 5">
            <a:extLst>
              <a:ext uri="{FF2B5EF4-FFF2-40B4-BE49-F238E27FC236}">
                <a16:creationId xmlns:a16="http://schemas.microsoft.com/office/drawing/2014/main" id="{96FA0693-0071-4E48-D7D3-EF9C3E1F761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629834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C5ECE-C90C-CF8A-F314-2AD2E4E0CE6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7829ADE-FF99-784D-9AD2-BE5344EC41B2}"/>
              </a:ext>
            </a:extLst>
          </p:cNvPr>
          <p:cNvSpPr>
            <a:spLocks noGrp="1"/>
          </p:cNvSpPr>
          <p:nvPr>
            <p:ph type="sldNum" sz="quarter" idx="12"/>
          </p:nvPr>
        </p:nvSpPr>
        <p:spPr/>
        <p:txBody>
          <a:bodyPr/>
          <a:lstStyle/>
          <a:p>
            <a:fld id="{D836C0FE-70CA-4950-82D6-CF602CC2B770}" type="slidenum">
              <a:rPr lang="de-DE" smtClean="0"/>
              <a:t>68</a:t>
            </a:fld>
            <a:endParaRPr lang="de-DE" dirty="0"/>
          </a:p>
        </p:txBody>
      </p:sp>
      <p:sp>
        <p:nvSpPr>
          <p:cNvPr id="3" name="Titel 2">
            <a:extLst>
              <a:ext uri="{FF2B5EF4-FFF2-40B4-BE49-F238E27FC236}">
                <a16:creationId xmlns:a16="http://schemas.microsoft.com/office/drawing/2014/main" id="{DDFDED67-72EC-F0BC-A58E-F30F4063BC8A}"/>
              </a:ext>
            </a:extLst>
          </p:cNvPr>
          <p:cNvSpPr>
            <a:spLocks noGrp="1"/>
          </p:cNvSpPr>
          <p:nvPr>
            <p:ph type="title"/>
          </p:nvPr>
        </p:nvSpPr>
        <p:spPr>
          <a:xfrm rot="16200000">
            <a:off x="-1464051" y="3285050"/>
            <a:ext cx="4824100" cy="792000"/>
          </a:xfrm>
        </p:spPr>
        <p:txBody>
          <a:bodyPr/>
          <a:lstStyle/>
          <a:p>
            <a:pPr>
              <a:lnSpc>
                <a:spcPct val="100000"/>
              </a:lnSpc>
            </a:pPr>
            <a:r>
              <a:rPr lang="en-US" dirty="0"/>
              <a:t>The Square Mile Action Plan 2024-2027</a:t>
            </a:r>
          </a:p>
        </p:txBody>
      </p:sp>
      <p:pic>
        <p:nvPicPr>
          <p:cNvPr id="17" name="Inhaltsplatzhalter 16">
            <a:extLst>
              <a:ext uri="{FF2B5EF4-FFF2-40B4-BE49-F238E27FC236}">
                <a16:creationId xmlns:a16="http://schemas.microsoft.com/office/drawing/2014/main" id="{F5CA043A-D9E6-B36B-FCF8-246F683F1B1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1960413" y="405000"/>
            <a:ext cx="9765511" cy="5904000"/>
          </a:xfrm>
          <a:prstGeom prst="rect">
            <a:avLst/>
          </a:prstGeom>
        </p:spPr>
      </p:pic>
      <p:sp>
        <p:nvSpPr>
          <p:cNvPr id="5" name="Datumsplatzhalter 4">
            <a:extLst>
              <a:ext uri="{FF2B5EF4-FFF2-40B4-BE49-F238E27FC236}">
                <a16:creationId xmlns:a16="http://schemas.microsoft.com/office/drawing/2014/main" id="{B754500A-4F95-7D7F-6C82-88185CE3B6E1}"/>
              </a:ext>
            </a:extLst>
          </p:cNvPr>
          <p:cNvSpPr>
            <a:spLocks noGrp="1"/>
          </p:cNvSpPr>
          <p:nvPr>
            <p:ph type="dt" sz="half" idx="10"/>
          </p:nvPr>
        </p:nvSpPr>
        <p:spPr/>
        <p:txBody>
          <a:bodyPr/>
          <a:lstStyle/>
          <a:p>
            <a:r>
              <a:rPr lang="de-DE"/>
              <a:t>(City of London, 2024)</a:t>
            </a:r>
            <a:endParaRPr lang="de-DE" dirty="0"/>
          </a:p>
        </p:txBody>
      </p:sp>
      <p:sp>
        <p:nvSpPr>
          <p:cNvPr id="6" name="Fußzeilenplatzhalter 5">
            <a:extLst>
              <a:ext uri="{FF2B5EF4-FFF2-40B4-BE49-F238E27FC236}">
                <a16:creationId xmlns:a16="http://schemas.microsoft.com/office/drawing/2014/main" id="{49F42B57-28FC-2122-B4B4-76E313B046E7}"/>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711604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441B2-4D11-862C-CC7F-7BA9C1A2726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C214D2F-B444-430B-5220-D6E25264F9BD}"/>
              </a:ext>
            </a:extLst>
          </p:cNvPr>
          <p:cNvSpPr>
            <a:spLocks noGrp="1"/>
          </p:cNvSpPr>
          <p:nvPr>
            <p:ph type="sldNum" sz="quarter" idx="12"/>
          </p:nvPr>
        </p:nvSpPr>
        <p:spPr/>
        <p:txBody>
          <a:bodyPr/>
          <a:lstStyle/>
          <a:p>
            <a:fld id="{D836C0FE-70CA-4950-82D6-CF602CC2B770}" type="slidenum">
              <a:rPr lang="de-DE" smtClean="0"/>
              <a:t>69</a:t>
            </a:fld>
            <a:endParaRPr lang="de-DE" dirty="0"/>
          </a:p>
        </p:txBody>
      </p:sp>
      <p:sp>
        <p:nvSpPr>
          <p:cNvPr id="3" name="Titel 2">
            <a:extLst>
              <a:ext uri="{FF2B5EF4-FFF2-40B4-BE49-F238E27FC236}">
                <a16:creationId xmlns:a16="http://schemas.microsoft.com/office/drawing/2014/main" id="{3EEFD651-64E7-4BA1-516D-ED9A60CF4D88}"/>
              </a:ext>
            </a:extLst>
          </p:cNvPr>
          <p:cNvSpPr>
            <a:spLocks noGrp="1"/>
          </p:cNvSpPr>
          <p:nvPr>
            <p:ph type="title"/>
          </p:nvPr>
        </p:nvSpPr>
        <p:spPr>
          <a:xfrm rot="16200000">
            <a:off x="-1464051" y="3285050"/>
            <a:ext cx="4824100" cy="792000"/>
          </a:xfrm>
        </p:spPr>
        <p:txBody>
          <a:bodyPr/>
          <a:lstStyle/>
          <a:p>
            <a:pPr>
              <a:lnSpc>
                <a:spcPct val="100000"/>
              </a:lnSpc>
            </a:pPr>
            <a:r>
              <a:rPr lang="en-US" dirty="0"/>
              <a:t>The Square Mile Action Plan 2024-2027</a:t>
            </a:r>
          </a:p>
        </p:txBody>
      </p:sp>
      <p:pic>
        <p:nvPicPr>
          <p:cNvPr id="17" name="Inhaltsplatzhalter 16">
            <a:extLst>
              <a:ext uri="{FF2B5EF4-FFF2-40B4-BE49-F238E27FC236}">
                <a16:creationId xmlns:a16="http://schemas.microsoft.com/office/drawing/2014/main" id="{EA8D3623-320C-CD77-E56F-3AF10AF06EE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1960413" y="405000"/>
            <a:ext cx="9765511" cy="5904000"/>
          </a:xfrm>
          <a:prstGeom prst="rect">
            <a:avLst/>
          </a:prstGeom>
        </p:spPr>
      </p:pic>
      <p:sp>
        <p:nvSpPr>
          <p:cNvPr id="5" name="Datumsplatzhalter 4">
            <a:extLst>
              <a:ext uri="{FF2B5EF4-FFF2-40B4-BE49-F238E27FC236}">
                <a16:creationId xmlns:a16="http://schemas.microsoft.com/office/drawing/2014/main" id="{8B4C0E9F-7D34-443F-EEC5-4C476594C7CE}"/>
              </a:ext>
            </a:extLst>
          </p:cNvPr>
          <p:cNvSpPr>
            <a:spLocks noGrp="1"/>
          </p:cNvSpPr>
          <p:nvPr>
            <p:ph type="dt" sz="half" idx="10"/>
          </p:nvPr>
        </p:nvSpPr>
        <p:spPr/>
        <p:txBody>
          <a:bodyPr/>
          <a:lstStyle/>
          <a:p>
            <a:r>
              <a:rPr lang="de-DE"/>
              <a:t>(City of London, 2024)</a:t>
            </a:r>
            <a:endParaRPr lang="de-DE" dirty="0"/>
          </a:p>
        </p:txBody>
      </p:sp>
      <p:sp>
        <p:nvSpPr>
          <p:cNvPr id="6" name="Fußzeilenplatzhalter 5">
            <a:extLst>
              <a:ext uri="{FF2B5EF4-FFF2-40B4-BE49-F238E27FC236}">
                <a16:creationId xmlns:a16="http://schemas.microsoft.com/office/drawing/2014/main" id="{C937F338-ED84-CC21-E0B6-6933B45403A4}"/>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890170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1BD9-FCF3-E4D7-CC0D-56387223F3C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811EE86-DF21-B277-9EDD-D2A26E69D789}"/>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3" name="Titel 2">
            <a:extLst>
              <a:ext uri="{FF2B5EF4-FFF2-40B4-BE49-F238E27FC236}">
                <a16:creationId xmlns:a16="http://schemas.microsoft.com/office/drawing/2014/main" id="{C840F8F6-8613-5AF2-A54C-BCAFB32702EF}"/>
              </a:ext>
            </a:extLst>
          </p:cNvPr>
          <p:cNvSpPr>
            <a:spLocks noGrp="1"/>
          </p:cNvSpPr>
          <p:nvPr>
            <p:ph type="title"/>
          </p:nvPr>
        </p:nvSpPr>
        <p:spPr/>
        <p:txBody>
          <a:bodyPr/>
          <a:lstStyle/>
          <a:p>
            <a:r>
              <a:rPr lang="en-GB" dirty="0"/>
              <a:t>And where are we?</a:t>
            </a:r>
          </a:p>
        </p:txBody>
      </p:sp>
      <p:sp>
        <p:nvSpPr>
          <p:cNvPr id="5" name="Datumsplatzhalter 4">
            <a:extLst>
              <a:ext uri="{FF2B5EF4-FFF2-40B4-BE49-F238E27FC236}">
                <a16:creationId xmlns:a16="http://schemas.microsoft.com/office/drawing/2014/main" id="{ECDC3639-2C8B-0462-DF40-C955B8B5C6D3}"/>
              </a:ext>
            </a:extLst>
          </p:cNvPr>
          <p:cNvSpPr>
            <a:spLocks noGrp="1"/>
          </p:cNvSpPr>
          <p:nvPr>
            <p:ph type="dt" sz="half" idx="10"/>
          </p:nvPr>
        </p:nvSpPr>
        <p:spPr/>
        <p:txBody>
          <a:bodyPr/>
          <a:lstStyle/>
          <a:p>
            <a:r>
              <a:rPr lang="en-GB" dirty="0"/>
              <a:t>(Our World in Data, 2020)</a:t>
            </a:r>
          </a:p>
        </p:txBody>
      </p:sp>
      <p:sp>
        <p:nvSpPr>
          <p:cNvPr id="6" name="Fußzeilenplatzhalter 5">
            <a:extLst>
              <a:ext uri="{FF2B5EF4-FFF2-40B4-BE49-F238E27FC236}">
                <a16:creationId xmlns:a16="http://schemas.microsoft.com/office/drawing/2014/main" id="{97E2EF4A-D923-8E29-0F3B-B56DCDC7B623}"/>
              </a:ext>
            </a:extLst>
          </p:cNvPr>
          <p:cNvSpPr>
            <a:spLocks noGrp="1"/>
          </p:cNvSpPr>
          <p:nvPr>
            <p:ph type="ftr" sz="quarter" idx="11"/>
          </p:nvPr>
        </p:nvSpPr>
        <p:spPr/>
        <p:txBody>
          <a:bodyPr/>
          <a:lstStyle/>
          <a:p>
            <a:r>
              <a:rPr lang="en-GB" dirty="0"/>
              <a:t>KMH / Intro Circularity</a:t>
            </a:r>
          </a:p>
        </p:txBody>
      </p:sp>
      <p:pic>
        <p:nvPicPr>
          <p:cNvPr id="13" name="Content Placeholder 12" descr="Ein Bild, das Text, Screenshot, parallel, Schrift enthält.&#10;&#10;Automatisch generierte Beschreibung">
            <a:hlinkClick r:id="rId2"/>
            <a:extLst>
              <a:ext uri="{FF2B5EF4-FFF2-40B4-BE49-F238E27FC236}">
                <a16:creationId xmlns:a16="http://schemas.microsoft.com/office/drawing/2014/main" id="{4EAA594C-A316-34B1-9358-E87C8E638A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6000" y="274499"/>
            <a:ext cx="7024857" cy="5969063"/>
          </a:xfrm>
        </p:spPr>
      </p:pic>
    </p:spTree>
    <p:extLst>
      <p:ext uri="{BB962C8B-B14F-4D97-AF65-F5344CB8AC3E}">
        <p14:creationId xmlns:p14="http://schemas.microsoft.com/office/powerpoint/2010/main" val="1324028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0B169FD-1DAD-F825-F230-7A6DC39FBE06}"/>
              </a:ext>
            </a:extLst>
          </p:cNvPr>
          <p:cNvSpPr>
            <a:spLocks noGrp="1"/>
          </p:cNvSpPr>
          <p:nvPr>
            <p:ph type="sldNum" sz="quarter" idx="12"/>
          </p:nvPr>
        </p:nvSpPr>
        <p:spPr/>
        <p:txBody>
          <a:bodyPr/>
          <a:lstStyle/>
          <a:p>
            <a:fld id="{D836C0FE-70CA-4950-82D6-CF602CC2B770}" type="slidenum">
              <a:rPr lang="de-DE" smtClean="0"/>
              <a:t>70</a:t>
            </a:fld>
            <a:endParaRPr lang="de-DE" dirty="0"/>
          </a:p>
        </p:txBody>
      </p:sp>
      <p:sp>
        <p:nvSpPr>
          <p:cNvPr id="3" name="Titel 2">
            <a:extLst>
              <a:ext uri="{FF2B5EF4-FFF2-40B4-BE49-F238E27FC236}">
                <a16:creationId xmlns:a16="http://schemas.microsoft.com/office/drawing/2014/main" id="{31A74D1C-0954-0954-D450-773471EC9E5A}"/>
              </a:ext>
            </a:extLst>
          </p:cNvPr>
          <p:cNvSpPr>
            <a:spLocks noGrp="1"/>
          </p:cNvSpPr>
          <p:nvPr>
            <p:ph type="title"/>
          </p:nvPr>
        </p:nvSpPr>
        <p:spPr>
          <a:xfrm>
            <a:off x="695326" y="549000"/>
            <a:ext cx="2374983" cy="792000"/>
          </a:xfrm>
        </p:spPr>
        <p:txBody>
          <a:bodyPr/>
          <a:lstStyle/>
          <a:p>
            <a:r>
              <a:rPr lang="en-GB" dirty="0"/>
              <a:t>The Timetable</a:t>
            </a:r>
          </a:p>
        </p:txBody>
      </p:sp>
      <p:pic>
        <p:nvPicPr>
          <p:cNvPr id="8" name="Inhaltsplatzhalter 7">
            <a:extLst>
              <a:ext uri="{FF2B5EF4-FFF2-40B4-BE49-F238E27FC236}">
                <a16:creationId xmlns:a16="http://schemas.microsoft.com/office/drawing/2014/main" id="{A9514465-8864-B1F6-D485-989786ED4E2B}"/>
              </a:ext>
            </a:extLst>
          </p:cNvPr>
          <p:cNvPicPr>
            <a:picLocks noGrp="1" noChangeAspect="1"/>
          </p:cNvPicPr>
          <p:nvPr>
            <p:ph idx="1"/>
          </p:nvPr>
        </p:nvPicPr>
        <p:blipFill>
          <a:blip r:embed="rId2">
            <a:clrChange>
              <a:clrFrom>
                <a:srgbClr val="F6F2E7"/>
              </a:clrFrom>
              <a:clrTo>
                <a:srgbClr val="F6F2E7">
                  <a:alpha val="0"/>
                </a:srgbClr>
              </a:clrTo>
            </a:clrChange>
          </a:blip>
          <a:stretch>
            <a:fillRect/>
          </a:stretch>
        </p:blipFill>
        <p:spPr>
          <a:xfrm>
            <a:off x="3070309" y="405000"/>
            <a:ext cx="8479661" cy="5328000"/>
          </a:xfrm>
        </p:spPr>
      </p:pic>
      <p:sp>
        <p:nvSpPr>
          <p:cNvPr id="5" name="Datumsplatzhalter 4">
            <a:extLst>
              <a:ext uri="{FF2B5EF4-FFF2-40B4-BE49-F238E27FC236}">
                <a16:creationId xmlns:a16="http://schemas.microsoft.com/office/drawing/2014/main" id="{49204431-0D03-1986-A0F0-13AA91C30AF4}"/>
              </a:ext>
            </a:extLst>
          </p:cNvPr>
          <p:cNvSpPr>
            <a:spLocks noGrp="1"/>
          </p:cNvSpPr>
          <p:nvPr>
            <p:ph type="dt" sz="half" idx="10"/>
          </p:nvPr>
        </p:nvSpPr>
        <p:spPr/>
        <p:txBody>
          <a:bodyPr/>
          <a:lstStyle/>
          <a:p>
            <a:r>
              <a:rPr lang="de-DE"/>
              <a:t>(City of London, 2024)</a:t>
            </a:r>
            <a:endParaRPr lang="de-DE" dirty="0"/>
          </a:p>
        </p:txBody>
      </p:sp>
      <p:sp>
        <p:nvSpPr>
          <p:cNvPr id="6" name="Fußzeilenplatzhalter 5">
            <a:extLst>
              <a:ext uri="{FF2B5EF4-FFF2-40B4-BE49-F238E27FC236}">
                <a16:creationId xmlns:a16="http://schemas.microsoft.com/office/drawing/2014/main" id="{C3A440A6-7EF7-67D5-5EDC-FD32BB279A14}"/>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4154558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CE79476-E4A1-6237-02A9-DA930B8DA487}"/>
              </a:ext>
            </a:extLst>
          </p:cNvPr>
          <p:cNvSpPr>
            <a:spLocks noGrp="1"/>
          </p:cNvSpPr>
          <p:nvPr>
            <p:ph type="sldNum" sz="quarter" idx="12"/>
          </p:nvPr>
        </p:nvSpPr>
        <p:spPr/>
        <p:txBody>
          <a:bodyPr/>
          <a:lstStyle/>
          <a:p>
            <a:fld id="{D836C0FE-70CA-4950-82D6-CF602CC2B770}" type="slidenum">
              <a:rPr lang="de-DE" smtClean="0"/>
              <a:t>71</a:t>
            </a:fld>
            <a:endParaRPr lang="de-DE" dirty="0"/>
          </a:p>
        </p:txBody>
      </p:sp>
      <p:sp>
        <p:nvSpPr>
          <p:cNvPr id="3" name="Titel 2">
            <a:extLst>
              <a:ext uri="{FF2B5EF4-FFF2-40B4-BE49-F238E27FC236}">
                <a16:creationId xmlns:a16="http://schemas.microsoft.com/office/drawing/2014/main" id="{33250A24-C06F-F3B6-9291-84E5ACB7FC82}"/>
              </a:ext>
            </a:extLst>
          </p:cNvPr>
          <p:cNvSpPr>
            <a:spLocks noGrp="1"/>
          </p:cNvSpPr>
          <p:nvPr>
            <p:ph type="title"/>
          </p:nvPr>
        </p:nvSpPr>
        <p:spPr/>
        <p:txBody>
          <a:bodyPr/>
          <a:lstStyle/>
          <a:p>
            <a:r>
              <a:rPr lang="en-GB" dirty="0"/>
              <a:t>Special: CE for Buildings in London</a:t>
            </a:r>
          </a:p>
        </p:txBody>
      </p:sp>
      <p:pic>
        <p:nvPicPr>
          <p:cNvPr id="8" name="Inhaltsplatzhalter 7">
            <a:hlinkClick r:id="rId2"/>
            <a:extLst>
              <a:ext uri="{FF2B5EF4-FFF2-40B4-BE49-F238E27FC236}">
                <a16:creationId xmlns:a16="http://schemas.microsoft.com/office/drawing/2014/main" id="{5BA291AC-8778-E449-7653-43824A01A195}"/>
              </a:ext>
            </a:extLst>
          </p:cNvPr>
          <p:cNvPicPr>
            <a:picLocks noGrp="1" noChangeAspect="1"/>
          </p:cNvPicPr>
          <p:nvPr>
            <p:ph idx="1"/>
          </p:nvPr>
        </p:nvPicPr>
        <p:blipFill>
          <a:blip r:embed="rId3"/>
          <a:stretch>
            <a:fillRect/>
          </a:stretch>
        </p:blipFill>
        <p:spPr>
          <a:xfrm>
            <a:off x="2087609" y="1628775"/>
            <a:ext cx="8016781" cy="4535488"/>
          </a:xfrm>
        </p:spPr>
      </p:pic>
      <p:sp>
        <p:nvSpPr>
          <p:cNvPr id="5" name="Datumsplatzhalter 4">
            <a:extLst>
              <a:ext uri="{FF2B5EF4-FFF2-40B4-BE49-F238E27FC236}">
                <a16:creationId xmlns:a16="http://schemas.microsoft.com/office/drawing/2014/main" id="{74F431E1-0AB5-4CF4-E9B1-555E36C67B68}"/>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CA93BCCA-C1B2-2542-802B-70C577A950A0}"/>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569398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3C376C8-E705-0AA3-8A84-9A0B37BC8D08}"/>
              </a:ext>
            </a:extLst>
          </p:cNvPr>
          <p:cNvSpPr>
            <a:spLocks noGrp="1"/>
          </p:cNvSpPr>
          <p:nvPr>
            <p:ph type="sldNum" sz="quarter" idx="12"/>
          </p:nvPr>
        </p:nvSpPr>
        <p:spPr/>
        <p:txBody>
          <a:bodyPr/>
          <a:lstStyle/>
          <a:p>
            <a:fld id="{D836C0FE-70CA-4950-82D6-CF602CC2B770}" type="slidenum">
              <a:rPr lang="de-DE" smtClean="0"/>
              <a:t>72</a:t>
            </a:fld>
            <a:endParaRPr lang="de-DE" dirty="0"/>
          </a:p>
        </p:txBody>
      </p:sp>
      <p:sp>
        <p:nvSpPr>
          <p:cNvPr id="3" name="Titel 2">
            <a:extLst>
              <a:ext uri="{FF2B5EF4-FFF2-40B4-BE49-F238E27FC236}">
                <a16:creationId xmlns:a16="http://schemas.microsoft.com/office/drawing/2014/main" id="{624DF17D-5564-2DA3-4A84-598B402BEFD0}"/>
              </a:ext>
            </a:extLst>
          </p:cNvPr>
          <p:cNvSpPr>
            <a:spLocks noGrp="1"/>
          </p:cNvSpPr>
          <p:nvPr>
            <p:ph type="title"/>
          </p:nvPr>
        </p:nvSpPr>
        <p:spPr/>
        <p:txBody>
          <a:bodyPr/>
          <a:lstStyle/>
          <a:p>
            <a:r>
              <a:rPr lang="en-GB" dirty="0"/>
              <a:t>Special: CE for Buildings in London</a:t>
            </a:r>
          </a:p>
        </p:txBody>
      </p:sp>
      <p:pic>
        <p:nvPicPr>
          <p:cNvPr id="8" name="Inhaltsplatzhalter 7">
            <a:extLst>
              <a:ext uri="{FF2B5EF4-FFF2-40B4-BE49-F238E27FC236}">
                <a16:creationId xmlns:a16="http://schemas.microsoft.com/office/drawing/2014/main" id="{83D69974-056D-DEC3-72FD-0BA47A245FFC}"/>
              </a:ext>
            </a:extLst>
          </p:cNvPr>
          <p:cNvPicPr>
            <a:picLocks noGrp="1" noChangeAspect="1"/>
          </p:cNvPicPr>
          <p:nvPr>
            <p:ph idx="1"/>
          </p:nvPr>
        </p:nvPicPr>
        <p:blipFill>
          <a:blip r:embed="rId2"/>
          <a:stretch>
            <a:fillRect/>
          </a:stretch>
        </p:blipFill>
        <p:spPr>
          <a:xfrm>
            <a:off x="6528000" y="405000"/>
            <a:ext cx="5217019" cy="5184000"/>
          </a:xfrm>
        </p:spPr>
      </p:pic>
      <p:sp>
        <p:nvSpPr>
          <p:cNvPr id="5" name="Datumsplatzhalter 4">
            <a:extLst>
              <a:ext uri="{FF2B5EF4-FFF2-40B4-BE49-F238E27FC236}">
                <a16:creationId xmlns:a16="http://schemas.microsoft.com/office/drawing/2014/main" id="{1823BA67-8586-9EEC-DB88-246CF4A4D999}"/>
              </a:ext>
            </a:extLst>
          </p:cNvPr>
          <p:cNvSpPr>
            <a:spLocks noGrp="1"/>
          </p:cNvSpPr>
          <p:nvPr>
            <p:ph type="dt" sz="half" idx="10"/>
          </p:nvPr>
        </p:nvSpPr>
        <p:spPr/>
        <p:txBody>
          <a:bodyPr/>
          <a:lstStyle/>
          <a:p>
            <a:r>
              <a:rPr lang="de-DE"/>
              <a:t>(City of London, 2022)</a:t>
            </a:r>
            <a:endParaRPr lang="de-DE" dirty="0"/>
          </a:p>
        </p:txBody>
      </p:sp>
      <p:sp>
        <p:nvSpPr>
          <p:cNvPr id="6" name="Fußzeilenplatzhalter 5">
            <a:extLst>
              <a:ext uri="{FF2B5EF4-FFF2-40B4-BE49-F238E27FC236}">
                <a16:creationId xmlns:a16="http://schemas.microsoft.com/office/drawing/2014/main" id="{7908B133-0E19-07A2-A475-0B90BE6515D2}"/>
              </a:ext>
            </a:extLst>
          </p:cNvPr>
          <p:cNvSpPr>
            <a:spLocks noGrp="1"/>
          </p:cNvSpPr>
          <p:nvPr>
            <p:ph type="ftr" sz="quarter" idx="11"/>
          </p:nvPr>
        </p:nvSpPr>
        <p:spPr/>
        <p:txBody>
          <a:bodyPr/>
          <a:lstStyle/>
          <a:p>
            <a:r>
              <a:rPr lang="de-DE"/>
              <a:t>KMH / Intro Circularity</a:t>
            </a:r>
            <a:endParaRPr lang="de-DE" dirty="0"/>
          </a:p>
        </p:txBody>
      </p:sp>
      <p:pic>
        <p:nvPicPr>
          <p:cNvPr id="10" name="Grafik 9">
            <a:extLst>
              <a:ext uri="{FF2B5EF4-FFF2-40B4-BE49-F238E27FC236}">
                <a16:creationId xmlns:a16="http://schemas.microsoft.com/office/drawing/2014/main" id="{884261AB-2EA5-11F2-4BC9-B4E89F1A67A3}"/>
              </a:ext>
            </a:extLst>
          </p:cNvPr>
          <p:cNvPicPr>
            <a:picLocks noChangeAspect="1"/>
          </p:cNvPicPr>
          <p:nvPr/>
        </p:nvPicPr>
        <p:blipFill>
          <a:blip r:embed="rId3"/>
          <a:stretch>
            <a:fillRect/>
          </a:stretch>
        </p:blipFill>
        <p:spPr>
          <a:xfrm>
            <a:off x="713909" y="1501727"/>
            <a:ext cx="4286034" cy="4581000"/>
          </a:xfrm>
          <a:prstGeom prst="rect">
            <a:avLst/>
          </a:prstGeom>
        </p:spPr>
      </p:pic>
    </p:spTree>
    <p:extLst>
      <p:ext uri="{BB962C8B-B14F-4D97-AF65-F5344CB8AC3E}">
        <p14:creationId xmlns:p14="http://schemas.microsoft.com/office/powerpoint/2010/main" val="1551915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5AFCF-0FA5-D9B4-88BF-D84C20F0D7F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DEE31FA-5506-BF06-2C1A-E0D2559EC646}"/>
              </a:ext>
            </a:extLst>
          </p:cNvPr>
          <p:cNvSpPr>
            <a:spLocks noGrp="1"/>
          </p:cNvSpPr>
          <p:nvPr>
            <p:ph type="sldNum" sz="quarter" idx="12"/>
          </p:nvPr>
        </p:nvSpPr>
        <p:spPr/>
        <p:txBody>
          <a:bodyPr/>
          <a:lstStyle/>
          <a:p>
            <a:fld id="{D836C0FE-70CA-4950-82D6-CF602CC2B770}" type="slidenum">
              <a:rPr lang="de-DE" smtClean="0"/>
              <a:t>73</a:t>
            </a:fld>
            <a:endParaRPr lang="de-DE" dirty="0"/>
          </a:p>
        </p:txBody>
      </p:sp>
      <p:sp>
        <p:nvSpPr>
          <p:cNvPr id="3" name="Titel 2">
            <a:extLst>
              <a:ext uri="{FF2B5EF4-FFF2-40B4-BE49-F238E27FC236}">
                <a16:creationId xmlns:a16="http://schemas.microsoft.com/office/drawing/2014/main" id="{ECE9F0F3-E441-9960-ACB4-61FEEFE1AA56}"/>
              </a:ext>
            </a:extLst>
          </p:cNvPr>
          <p:cNvSpPr>
            <a:spLocks noGrp="1"/>
          </p:cNvSpPr>
          <p:nvPr>
            <p:ph type="title"/>
          </p:nvPr>
        </p:nvSpPr>
        <p:spPr/>
        <p:txBody>
          <a:bodyPr/>
          <a:lstStyle/>
          <a:p>
            <a:r>
              <a:rPr lang="en-GB" dirty="0"/>
              <a:t>Special: Assessment of Existing Buildings</a:t>
            </a:r>
          </a:p>
        </p:txBody>
      </p:sp>
      <p:sp>
        <p:nvSpPr>
          <p:cNvPr id="5" name="Datumsplatzhalter 4">
            <a:extLst>
              <a:ext uri="{FF2B5EF4-FFF2-40B4-BE49-F238E27FC236}">
                <a16:creationId xmlns:a16="http://schemas.microsoft.com/office/drawing/2014/main" id="{AD92CDF4-9D73-C1D8-5FCE-C89031F4F067}"/>
              </a:ext>
            </a:extLst>
          </p:cNvPr>
          <p:cNvSpPr>
            <a:spLocks noGrp="1"/>
          </p:cNvSpPr>
          <p:nvPr>
            <p:ph type="dt" sz="half" idx="10"/>
          </p:nvPr>
        </p:nvSpPr>
        <p:spPr/>
        <p:txBody>
          <a:bodyPr/>
          <a:lstStyle/>
          <a:p>
            <a:r>
              <a:rPr lang="de-DE"/>
              <a:t>(City of London, 2022)</a:t>
            </a:r>
            <a:endParaRPr lang="de-DE" dirty="0"/>
          </a:p>
        </p:txBody>
      </p:sp>
      <p:sp>
        <p:nvSpPr>
          <p:cNvPr id="6" name="Fußzeilenplatzhalter 5">
            <a:extLst>
              <a:ext uri="{FF2B5EF4-FFF2-40B4-BE49-F238E27FC236}">
                <a16:creationId xmlns:a16="http://schemas.microsoft.com/office/drawing/2014/main" id="{1D1AC712-662A-9F72-99E0-01029F1C7972}"/>
              </a:ext>
            </a:extLst>
          </p:cNvPr>
          <p:cNvSpPr>
            <a:spLocks noGrp="1"/>
          </p:cNvSpPr>
          <p:nvPr>
            <p:ph type="ftr" sz="quarter" idx="11"/>
          </p:nvPr>
        </p:nvSpPr>
        <p:spPr/>
        <p:txBody>
          <a:bodyPr/>
          <a:lstStyle/>
          <a:p>
            <a:r>
              <a:rPr lang="de-DE"/>
              <a:t>KMH / Intro Circularity</a:t>
            </a:r>
            <a:endParaRPr lang="de-DE" dirty="0"/>
          </a:p>
        </p:txBody>
      </p:sp>
      <p:pic>
        <p:nvPicPr>
          <p:cNvPr id="11" name="Inhaltsplatzhalter 10">
            <a:extLst>
              <a:ext uri="{FF2B5EF4-FFF2-40B4-BE49-F238E27FC236}">
                <a16:creationId xmlns:a16="http://schemas.microsoft.com/office/drawing/2014/main" id="{DCEF7872-51D9-D899-22DC-BDD95FCC7E14}"/>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65545" y="977707"/>
            <a:ext cx="8284907" cy="5543985"/>
          </a:xfrm>
        </p:spPr>
      </p:pic>
    </p:spTree>
    <p:extLst>
      <p:ext uri="{BB962C8B-B14F-4D97-AF65-F5344CB8AC3E}">
        <p14:creationId xmlns:p14="http://schemas.microsoft.com/office/powerpoint/2010/main" val="1246246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0804-D10D-8073-BE1D-A36EFEB320D6}"/>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FCC4756-1481-6D84-BF6C-FD3DA213A326}"/>
              </a:ext>
            </a:extLst>
          </p:cNvPr>
          <p:cNvSpPr>
            <a:spLocks noGrp="1"/>
          </p:cNvSpPr>
          <p:nvPr>
            <p:ph type="sldNum" sz="quarter" idx="12"/>
          </p:nvPr>
        </p:nvSpPr>
        <p:spPr/>
        <p:txBody>
          <a:bodyPr/>
          <a:lstStyle/>
          <a:p>
            <a:fld id="{D836C0FE-70CA-4950-82D6-CF602CC2B770}" type="slidenum">
              <a:rPr lang="de-DE" smtClean="0"/>
              <a:t>74</a:t>
            </a:fld>
            <a:endParaRPr lang="de-DE" dirty="0"/>
          </a:p>
        </p:txBody>
      </p:sp>
      <p:sp>
        <p:nvSpPr>
          <p:cNvPr id="3" name="Titel 2">
            <a:extLst>
              <a:ext uri="{FF2B5EF4-FFF2-40B4-BE49-F238E27FC236}">
                <a16:creationId xmlns:a16="http://schemas.microsoft.com/office/drawing/2014/main" id="{427A9392-7AC4-4950-EBFB-51AF3F970826}"/>
              </a:ext>
            </a:extLst>
          </p:cNvPr>
          <p:cNvSpPr>
            <a:spLocks noGrp="1"/>
          </p:cNvSpPr>
          <p:nvPr>
            <p:ph type="title"/>
          </p:nvPr>
        </p:nvSpPr>
        <p:spPr/>
        <p:txBody>
          <a:bodyPr/>
          <a:lstStyle/>
          <a:p>
            <a:r>
              <a:rPr lang="en-GB" dirty="0"/>
              <a:t>Special: CE Statements as Policy Innovation</a:t>
            </a:r>
          </a:p>
        </p:txBody>
      </p:sp>
      <p:sp>
        <p:nvSpPr>
          <p:cNvPr id="5" name="Datumsplatzhalter 4">
            <a:extLst>
              <a:ext uri="{FF2B5EF4-FFF2-40B4-BE49-F238E27FC236}">
                <a16:creationId xmlns:a16="http://schemas.microsoft.com/office/drawing/2014/main" id="{DA551997-3018-99F5-0347-9EB6B34B56A7}"/>
              </a:ext>
            </a:extLst>
          </p:cNvPr>
          <p:cNvSpPr>
            <a:spLocks noGrp="1"/>
          </p:cNvSpPr>
          <p:nvPr>
            <p:ph type="dt" sz="half" idx="10"/>
          </p:nvPr>
        </p:nvSpPr>
        <p:spPr/>
        <p:txBody>
          <a:bodyPr/>
          <a:lstStyle/>
          <a:p>
            <a:r>
              <a:rPr lang="de-DE"/>
              <a:t>(City of London, 2022)</a:t>
            </a:r>
            <a:endParaRPr lang="de-DE" dirty="0"/>
          </a:p>
        </p:txBody>
      </p:sp>
      <p:sp>
        <p:nvSpPr>
          <p:cNvPr id="6" name="Fußzeilenplatzhalter 5">
            <a:extLst>
              <a:ext uri="{FF2B5EF4-FFF2-40B4-BE49-F238E27FC236}">
                <a16:creationId xmlns:a16="http://schemas.microsoft.com/office/drawing/2014/main" id="{78D65C0E-4D20-65CE-934F-7579DEF47E91}"/>
              </a:ext>
            </a:extLst>
          </p:cNvPr>
          <p:cNvSpPr>
            <a:spLocks noGrp="1"/>
          </p:cNvSpPr>
          <p:nvPr>
            <p:ph type="ftr" sz="quarter" idx="11"/>
          </p:nvPr>
        </p:nvSpPr>
        <p:spPr/>
        <p:txBody>
          <a:bodyPr/>
          <a:lstStyle/>
          <a:p>
            <a:r>
              <a:rPr lang="de-DE"/>
              <a:t>KMH / Intro Circularity</a:t>
            </a:r>
            <a:endParaRPr lang="de-DE" dirty="0"/>
          </a:p>
        </p:txBody>
      </p:sp>
      <p:pic>
        <p:nvPicPr>
          <p:cNvPr id="9" name="Inhaltsplatzhalter 8">
            <a:extLst>
              <a:ext uri="{FF2B5EF4-FFF2-40B4-BE49-F238E27FC236}">
                <a16:creationId xmlns:a16="http://schemas.microsoft.com/office/drawing/2014/main" id="{24A9EC5F-4455-ACB3-3A2F-4503A629909F}"/>
              </a:ext>
            </a:extLst>
          </p:cNvPr>
          <p:cNvPicPr>
            <a:picLocks noGrp="1" noChangeAspect="1"/>
          </p:cNvPicPr>
          <p:nvPr>
            <p:ph idx="1"/>
          </p:nvPr>
        </p:nvPicPr>
        <p:blipFill>
          <a:blip r:embed="rId2"/>
          <a:stretch>
            <a:fillRect/>
          </a:stretch>
        </p:blipFill>
        <p:spPr>
          <a:xfrm>
            <a:off x="688428" y="1125000"/>
            <a:ext cx="4806969" cy="5160896"/>
          </a:xfrm>
        </p:spPr>
      </p:pic>
      <p:pic>
        <p:nvPicPr>
          <p:cNvPr id="12" name="Grafik 11">
            <a:extLst>
              <a:ext uri="{FF2B5EF4-FFF2-40B4-BE49-F238E27FC236}">
                <a16:creationId xmlns:a16="http://schemas.microsoft.com/office/drawing/2014/main" id="{681FD2C4-2244-DEB4-8A66-14FD242D1A44}"/>
              </a:ext>
            </a:extLst>
          </p:cNvPr>
          <p:cNvPicPr>
            <a:picLocks noChangeAspect="1"/>
          </p:cNvPicPr>
          <p:nvPr/>
        </p:nvPicPr>
        <p:blipFill>
          <a:blip r:embed="rId3"/>
          <a:stretch>
            <a:fillRect/>
          </a:stretch>
        </p:blipFill>
        <p:spPr>
          <a:xfrm>
            <a:off x="6003092" y="1158453"/>
            <a:ext cx="4844908" cy="3461576"/>
          </a:xfrm>
          <a:prstGeom prst="rect">
            <a:avLst/>
          </a:prstGeom>
        </p:spPr>
      </p:pic>
      <p:pic>
        <p:nvPicPr>
          <p:cNvPr id="14" name="Grafik 13">
            <a:extLst>
              <a:ext uri="{FF2B5EF4-FFF2-40B4-BE49-F238E27FC236}">
                <a16:creationId xmlns:a16="http://schemas.microsoft.com/office/drawing/2014/main" id="{059F84C1-209C-180D-E332-4D589D283516}"/>
              </a:ext>
            </a:extLst>
          </p:cNvPr>
          <p:cNvPicPr>
            <a:picLocks noChangeAspect="1"/>
          </p:cNvPicPr>
          <p:nvPr/>
        </p:nvPicPr>
        <p:blipFill>
          <a:blip r:embed="rId4"/>
          <a:stretch>
            <a:fillRect/>
          </a:stretch>
        </p:blipFill>
        <p:spPr>
          <a:xfrm>
            <a:off x="6028526" y="4826289"/>
            <a:ext cx="5543250" cy="1444109"/>
          </a:xfrm>
          <a:prstGeom prst="rect">
            <a:avLst/>
          </a:prstGeom>
        </p:spPr>
      </p:pic>
    </p:spTree>
    <p:extLst>
      <p:ext uri="{BB962C8B-B14F-4D97-AF65-F5344CB8AC3E}">
        <p14:creationId xmlns:p14="http://schemas.microsoft.com/office/powerpoint/2010/main" val="19487841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9BF9351-D4AB-5E66-341A-5CA6A8CB02C3}"/>
              </a:ext>
            </a:extLst>
          </p:cNvPr>
          <p:cNvSpPr>
            <a:spLocks noGrp="1"/>
          </p:cNvSpPr>
          <p:nvPr>
            <p:ph type="sldNum" sz="quarter" idx="12"/>
          </p:nvPr>
        </p:nvSpPr>
        <p:spPr/>
        <p:txBody>
          <a:bodyPr/>
          <a:lstStyle/>
          <a:p>
            <a:fld id="{D836C0FE-70CA-4950-82D6-CF602CC2B770}" type="slidenum">
              <a:rPr lang="de-DE" smtClean="0"/>
              <a:t>75</a:t>
            </a:fld>
            <a:endParaRPr lang="de-DE" dirty="0"/>
          </a:p>
        </p:txBody>
      </p:sp>
      <p:sp>
        <p:nvSpPr>
          <p:cNvPr id="3" name="Titel 2">
            <a:extLst>
              <a:ext uri="{FF2B5EF4-FFF2-40B4-BE49-F238E27FC236}">
                <a16:creationId xmlns:a16="http://schemas.microsoft.com/office/drawing/2014/main" id="{1CA1BA7B-DB11-AA90-38E3-14B585BB45D1}"/>
              </a:ext>
            </a:extLst>
          </p:cNvPr>
          <p:cNvSpPr>
            <a:spLocks noGrp="1"/>
          </p:cNvSpPr>
          <p:nvPr>
            <p:ph type="title"/>
          </p:nvPr>
        </p:nvSpPr>
        <p:spPr/>
        <p:txBody>
          <a:bodyPr/>
          <a:lstStyle/>
          <a:p>
            <a:r>
              <a:rPr lang="en-GB" dirty="0"/>
              <a:t>Impacts on the Supply Chain</a:t>
            </a:r>
          </a:p>
        </p:txBody>
      </p:sp>
      <p:pic>
        <p:nvPicPr>
          <p:cNvPr id="8" name="Inhaltsplatzhalter 7">
            <a:hlinkClick r:id="rId2"/>
            <a:extLst>
              <a:ext uri="{FF2B5EF4-FFF2-40B4-BE49-F238E27FC236}">
                <a16:creationId xmlns:a16="http://schemas.microsoft.com/office/drawing/2014/main" id="{81873E9C-46C1-E350-6D5B-6C0EFC1E99BE}"/>
              </a:ext>
            </a:extLst>
          </p:cNvPr>
          <p:cNvPicPr>
            <a:picLocks noGrp="1" noChangeAspect="1"/>
          </p:cNvPicPr>
          <p:nvPr>
            <p:ph idx="1"/>
          </p:nvPr>
        </p:nvPicPr>
        <p:blipFill>
          <a:blip r:embed="rId3"/>
          <a:stretch>
            <a:fillRect/>
          </a:stretch>
        </p:blipFill>
        <p:spPr>
          <a:xfrm>
            <a:off x="2067201" y="1628775"/>
            <a:ext cx="8057597" cy="4535488"/>
          </a:xfrm>
        </p:spPr>
      </p:pic>
      <p:sp>
        <p:nvSpPr>
          <p:cNvPr id="5" name="Datumsplatzhalter 4">
            <a:extLst>
              <a:ext uri="{FF2B5EF4-FFF2-40B4-BE49-F238E27FC236}">
                <a16:creationId xmlns:a16="http://schemas.microsoft.com/office/drawing/2014/main" id="{8B153D36-C216-1716-328D-D087C5221F7F}"/>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317C58EC-7ED3-03F7-F1E1-9669823C248F}"/>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25064659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76</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Intro Circularity</a:t>
            </a:r>
          </a:p>
        </p:txBody>
      </p:sp>
    </p:spTree>
    <p:extLst>
      <p:ext uri="{BB962C8B-B14F-4D97-AF65-F5344CB8AC3E}">
        <p14:creationId xmlns:p14="http://schemas.microsoft.com/office/powerpoint/2010/main" val="587423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77</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Intro Circularity</a:t>
            </a:r>
          </a:p>
        </p:txBody>
      </p:sp>
      <p:sp>
        <p:nvSpPr>
          <p:cNvPr id="8" name="Inhaltsplatzhalter 7">
            <a:extLst>
              <a:ext uri="{FF2B5EF4-FFF2-40B4-BE49-F238E27FC236}">
                <a16:creationId xmlns:a16="http://schemas.microsoft.com/office/drawing/2014/main" id="{CB612B51-45A6-1EC4-E83D-01F116BBDC6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74945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78</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An Outlook:</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Intro Circularity</a:t>
            </a:r>
          </a:p>
        </p:txBody>
      </p:sp>
      <p:pic>
        <p:nvPicPr>
          <p:cNvPr id="8" name="Inhaltsplatzhalter 7">
            <a:hlinkClick r:id="rId3"/>
            <a:extLst>
              <a:ext uri="{FF2B5EF4-FFF2-40B4-BE49-F238E27FC236}">
                <a16:creationId xmlns:a16="http://schemas.microsoft.com/office/drawing/2014/main" id="{9166AA86-7C73-CDDB-FF20-1A6C9DC26288}"/>
              </a:ext>
            </a:extLst>
          </p:cNvPr>
          <p:cNvPicPr>
            <a:picLocks noGrp="1" noChangeAspect="1"/>
          </p:cNvPicPr>
          <p:nvPr>
            <p:ph idx="1"/>
          </p:nvPr>
        </p:nvPicPr>
        <p:blipFill>
          <a:blip r:embed="rId4"/>
          <a:stretch>
            <a:fillRect/>
          </a:stretch>
        </p:blipFill>
        <p:spPr>
          <a:xfrm>
            <a:off x="3079595" y="1629000"/>
            <a:ext cx="6032810" cy="407691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996422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EE952AE-BE33-16CD-E49A-827F40CB71E6}"/>
              </a:ext>
            </a:extLst>
          </p:cNvPr>
          <p:cNvSpPr>
            <a:spLocks noGrp="1"/>
          </p:cNvSpPr>
          <p:nvPr>
            <p:ph type="sldNum" sz="quarter" idx="12"/>
          </p:nvPr>
        </p:nvSpPr>
        <p:spPr/>
        <p:txBody>
          <a:bodyPr/>
          <a:lstStyle/>
          <a:p>
            <a:fld id="{D836C0FE-70CA-4950-82D6-CF602CC2B770}" type="slidenum">
              <a:rPr lang="de-DE" smtClean="0"/>
              <a:t>8</a:t>
            </a:fld>
            <a:endParaRPr lang="de-DE" dirty="0"/>
          </a:p>
        </p:txBody>
      </p:sp>
      <p:sp>
        <p:nvSpPr>
          <p:cNvPr id="3" name="Titel 2">
            <a:extLst>
              <a:ext uri="{FF2B5EF4-FFF2-40B4-BE49-F238E27FC236}">
                <a16:creationId xmlns:a16="http://schemas.microsoft.com/office/drawing/2014/main" id="{2894E24B-797D-9587-EE8E-173902D6BCE0}"/>
              </a:ext>
            </a:extLst>
          </p:cNvPr>
          <p:cNvSpPr>
            <a:spLocks noGrp="1"/>
          </p:cNvSpPr>
          <p:nvPr>
            <p:ph type="title"/>
          </p:nvPr>
        </p:nvSpPr>
        <p:spPr>
          <a:xfrm>
            <a:off x="695326" y="549000"/>
            <a:ext cx="9432674" cy="792000"/>
          </a:xfrm>
        </p:spPr>
        <p:txBody>
          <a:bodyPr/>
          <a:lstStyle/>
          <a:p>
            <a:r>
              <a:rPr lang="en-GB" dirty="0"/>
              <a:t>Urban Agglomerations with 500,000+ Inhabitants (2018)</a:t>
            </a:r>
          </a:p>
        </p:txBody>
      </p:sp>
      <p:sp>
        <p:nvSpPr>
          <p:cNvPr id="5" name="Datumsplatzhalter 4">
            <a:extLst>
              <a:ext uri="{FF2B5EF4-FFF2-40B4-BE49-F238E27FC236}">
                <a16:creationId xmlns:a16="http://schemas.microsoft.com/office/drawing/2014/main" id="{498A493E-9913-C3A9-EB04-467BBF862A7E}"/>
              </a:ext>
            </a:extLst>
          </p:cNvPr>
          <p:cNvSpPr>
            <a:spLocks noGrp="1"/>
          </p:cNvSpPr>
          <p:nvPr>
            <p:ph type="dt" sz="half" idx="10"/>
          </p:nvPr>
        </p:nvSpPr>
        <p:spPr/>
        <p:txBody>
          <a:bodyPr/>
          <a:lstStyle/>
          <a:p>
            <a:r>
              <a:rPr lang="de-DE"/>
              <a:t>(UN Population Division, 2019)</a:t>
            </a:r>
            <a:endParaRPr lang="de-DE" dirty="0"/>
          </a:p>
        </p:txBody>
      </p:sp>
      <p:sp>
        <p:nvSpPr>
          <p:cNvPr id="6" name="Fußzeilenplatzhalter 5">
            <a:extLst>
              <a:ext uri="{FF2B5EF4-FFF2-40B4-BE49-F238E27FC236}">
                <a16:creationId xmlns:a16="http://schemas.microsoft.com/office/drawing/2014/main" id="{CBC67448-4A47-A9E2-C8E5-C897A737375C}"/>
              </a:ext>
            </a:extLst>
          </p:cNvPr>
          <p:cNvSpPr>
            <a:spLocks noGrp="1"/>
          </p:cNvSpPr>
          <p:nvPr>
            <p:ph type="ftr" sz="quarter" idx="11"/>
          </p:nvPr>
        </p:nvSpPr>
        <p:spPr/>
        <p:txBody>
          <a:bodyPr/>
          <a:lstStyle/>
          <a:p>
            <a:r>
              <a:rPr lang="de-DE"/>
              <a:t>KMH / Intro Circularity</a:t>
            </a:r>
            <a:endParaRPr lang="de-DE" dirty="0"/>
          </a:p>
        </p:txBody>
      </p:sp>
      <p:pic>
        <p:nvPicPr>
          <p:cNvPr id="7" name="Inhaltsplatzhalter 7">
            <a:extLst>
              <a:ext uri="{FF2B5EF4-FFF2-40B4-BE49-F238E27FC236}">
                <a16:creationId xmlns:a16="http://schemas.microsoft.com/office/drawing/2014/main" id="{80FD0020-6030-4E1E-ACF2-DDCE4A321131}"/>
              </a:ext>
            </a:extLst>
          </p:cNvPr>
          <p:cNvPicPr>
            <a:picLocks noGrp="1" noChangeAspect="1"/>
          </p:cNvPicPr>
          <p:nvPr>
            <p:ph idx="1"/>
          </p:nvPr>
        </p:nvPicPr>
        <p:blipFill>
          <a:blip r:embed="rId2"/>
          <a:srcRect t="8957"/>
          <a:stretch/>
        </p:blipFill>
        <p:spPr>
          <a:xfrm>
            <a:off x="801523" y="1125000"/>
            <a:ext cx="10062692" cy="5039263"/>
          </a:xfrm>
          <a:prstGeom prst="rect">
            <a:avLst/>
          </a:prstGeom>
        </p:spPr>
      </p:pic>
    </p:spTree>
    <p:extLst>
      <p:ext uri="{BB962C8B-B14F-4D97-AF65-F5344CB8AC3E}">
        <p14:creationId xmlns:p14="http://schemas.microsoft.com/office/powerpoint/2010/main" val="155702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EA122-02A6-3EC8-42D1-C5EB70F15DC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68E111E-1387-D249-0DD9-0E103593BE33}"/>
              </a:ext>
            </a:extLst>
          </p:cNvPr>
          <p:cNvSpPr>
            <a:spLocks noGrp="1"/>
          </p:cNvSpPr>
          <p:nvPr>
            <p:ph type="sldNum" sz="quarter" idx="12"/>
          </p:nvPr>
        </p:nvSpPr>
        <p:spPr/>
        <p:txBody>
          <a:bodyPr/>
          <a:lstStyle/>
          <a:p>
            <a:fld id="{D836C0FE-70CA-4950-82D6-CF602CC2B770}" type="slidenum">
              <a:rPr lang="de-DE" smtClean="0"/>
              <a:t>9</a:t>
            </a:fld>
            <a:endParaRPr lang="de-DE" dirty="0"/>
          </a:p>
        </p:txBody>
      </p:sp>
      <p:sp>
        <p:nvSpPr>
          <p:cNvPr id="3" name="Titel 2">
            <a:extLst>
              <a:ext uri="{FF2B5EF4-FFF2-40B4-BE49-F238E27FC236}">
                <a16:creationId xmlns:a16="http://schemas.microsoft.com/office/drawing/2014/main" id="{63FF190C-6F1C-ACBE-1FC4-EC7F1847A2A0}"/>
              </a:ext>
            </a:extLst>
          </p:cNvPr>
          <p:cNvSpPr>
            <a:spLocks noGrp="1"/>
          </p:cNvSpPr>
          <p:nvPr>
            <p:ph type="title"/>
          </p:nvPr>
        </p:nvSpPr>
        <p:spPr>
          <a:xfrm>
            <a:off x="695326" y="549000"/>
            <a:ext cx="9432674" cy="792000"/>
          </a:xfrm>
        </p:spPr>
        <p:txBody>
          <a:bodyPr/>
          <a:lstStyle/>
          <a:p>
            <a:r>
              <a:rPr lang="en-GB" dirty="0"/>
              <a:t>The Mega-Future</a:t>
            </a:r>
          </a:p>
        </p:txBody>
      </p:sp>
      <p:sp>
        <p:nvSpPr>
          <p:cNvPr id="5" name="Datumsplatzhalter 4">
            <a:extLst>
              <a:ext uri="{FF2B5EF4-FFF2-40B4-BE49-F238E27FC236}">
                <a16:creationId xmlns:a16="http://schemas.microsoft.com/office/drawing/2014/main" id="{22691B34-4F24-7B6E-AB55-77E0F6CEAEC7}"/>
              </a:ext>
            </a:extLst>
          </p:cNvPr>
          <p:cNvSpPr>
            <a:spLocks noGrp="1"/>
          </p:cNvSpPr>
          <p:nvPr>
            <p:ph type="dt" sz="half" idx="10"/>
          </p:nvPr>
        </p:nvSpPr>
        <p:spPr/>
        <p:txBody>
          <a:bodyPr/>
          <a:lstStyle/>
          <a:p>
            <a:r>
              <a:rPr lang="de-DE"/>
              <a:t>(UN Population Division, 2019)</a:t>
            </a:r>
            <a:endParaRPr lang="de-DE" dirty="0"/>
          </a:p>
        </p:txBody>
      </p:sp>
      <p:sp>
        <p:nvSpPr>
          <p:cNvPr id="6" name="Fußzeilenplatzhalter 5">
            <a:extLst>
              <a:ext uri="{FF2B5EF4-FFF2-40B4-BE49-F238E27FC236}">
                <a16:creationId xmlns:a16="http://schemas.microsoft.com/office/drawing/2014/main" id="{3B54536F-C277-6D2C-6021-CB55D2C50B90}"/>
              </a:ext>
            </a:extLst>
          </p:cNvPr>
          <p:cNvSpPr>
            <a:spLocks noGrp="1"/>
          </p:cNvSpPr>
          <p:nvPr>
            <p:ph type="ftr" sz="quarter" idx="11"/>
          </p:nvPr>
        </p:nvSpPr>
        <p:spPr/>
        <p:txBody>
          <a:bodyPr/>
          <a:lstStyle/>
          <a:p>
            <a:r>
              <a:rPr lang="de-DE"/>
              <a:t>KMH / Intro Circularity</a:t>
            </a:r>
            <a:endParaRPr lang="de-DE" dirty="0"/>
          </a:p>
        </p:txBody>
      </p:sp>
      <p:pic>
        <p:nvPicPr>
          <p:cNvPr id="10" name="Content Placeholder 9">
            <a:hlinkClick r:id="rId2"/>
            <a:extLst>
              <a:ext uri="{FF2B5EF4-FFF2-40B4-BE49-F238E27FC236}">
                <a16:creationId xmlns:a16="http://schemas.microsoft.com/office/drawing/2014/main" id="{8E39EBFF-4235-12A1-7ABF-70E67E30089F}"/>
              </a:ext>
            </a:extLst>
          </p:cNvPr>
          <p:cNvPicPr>
            <a:picLocks noGrp="1" noChangeAspect="1"/>
          </p:cNvPicPr>
          <p:nvPr>
            <p:ph idx="1"/>
          </p:nvPr>
        </p:nvPicPr>
        <p:blipFill>
          <a:blip r:embed="rId3"/>
          <a:stretch>
            <a:fillRect/>
          </a:stretch>
        </p:blipFill>
        <p:spPr bwMode="gray">
          <a:xfrm>
            <a:off x="695325" y="1485000"/>
            <a:ext cx="10801350" cy="4528102"/>
          </a:xfrm>
          <a:prstGeom prst="rect">
            <a:avLst/>
          </a:prstGeom>
        </p:spPr>
      </p:pic>
    </p:spTree>
    <p:extLst>
      <p:ext uri="{BB962C8B-B14F-4D97-AF65-F5344CB8AC3E}">
        <p14:creationId xmlns:p14="http://schemas.microsoft.com/office/powerpoint/2010/main" val="3983701860"/>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6CAB9078B69604392EA4442D9DB3D29" ma:contentTypeVersion="13" ma:contentTypeDescription="Ein neues Dokument erstellen." ma:contentTypeScope="" ma:versionID="b30b9298febc36b9437faa8550d699c2">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26f53b4dd3e5a9a6db96d3e8ab406d29"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2.xml><?xml version="1.0" encoding="utf-8"?>
<ds:datastoreItem xmlns:ds="http://schemas.openxmlformats.org/officeDocument/2006/customXml" ds:itemID="{2C6BDA4F-8433-4312-B3A3-0C7CD46338D6}"/>
</file>

<file path=customXml/itemProps3.xml><?xml version="1.0" encoding="utf-8"?>
<ds:datastoreItem xmlns:ds="http://schemas.openxmlformats.org/officeDocument/2006/customXml" ds:itemID="{C05C4301-C29D-407B-9381-82889EE8729E}">
  <ds:schemaRef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ee2a1aa5-80d5-48a3-91f0-fb64e0be4770"/>
    <ds:schemaRef ds:uri="http://purl.org/dc/terms/"/>
    <ds:schemaRef ds:uri="983343c7-a106-418e-a2df-312e52841f70"/>
  </ds:schemaRefs>
</ds:datastoreItem>
</file>

<file path=docProps/app.xml><?xml version="1.0" encoding="utf-8"?>
<Properties xmlns="http://schemas.openxmlformats.org/officeDocument/2006/extended-properties" xmlns:vt="http://schemas.openxmlformats.org/officeDocument/2006/docPropsVTypes">
  <Template/>
  <TotalTime>0</TotalTime>
  <Words>2844</Words>
  <Application>Microsoft Office PowerPoint</Application>
  <PresentationFormat>Breitbild</PresentationFormat>
  <Paragraphs>445</Paragraphs>
  <Slides>79</Slides>
  <Notes>14</Notes>
  <HiddenSlides>2</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79</vt:i4>
      </vt:variant>
    </vt:vector>
  </HeadingPairs>
  <TitlesOfParts>
    <vt:vector size="87" baseType="lpstr">
      <vt:lpstr>Batang</vt:lpstr>
      <vt:lpstr>Arial</vt:lpstr>
      <vt:lpstr>Bookman Old Style</vt:lpstr>
      <vt:lpstr>Calibri</vt:lpstr>
      <vt:lpstr>Cambria</vt:lpstr>
      <vt:lpstr>Symbol</vt:lpstr>
      <vt:lpstr>Wingdings</vt:lpstr>
      <vt:lpstr>IMC University of Applied Sciences</vt:lpstr>
      <vt:lpstr>From Circular Products to Circular Cities</vt:lpstr>
      <vt:lpstr>Overview</vt:lpstr>
      <vt:lpstr>Why Cities?</vt:lpstr>
      <vt:lpstr>How many are we?</vt:lpstr>
      <vt:lpstr>And where are we?</vt:lpstr>
      <vt:lpstr>Digression: What is a city?</vt:lpstr>
      <vt:lpstr>And where are we?</vt:lpstr>
      <vt:lpstr>Urban Agglomerations with 500,000+ Inhabitants (2018)</vt:lpstr>
      <vt:lpstr>The Mega-Future</vt:lpstr>
      <vt:lpstr>The Mega-Future</vt:lpstr>
      <vt:lpstr>Beware: Cities  ≠ Cities</vt:lpstr>
      <vt:lpstr>Cities as complex Systems</vt:lpstr>
      <vt:lpstr>Cities as complex technical and ecological Systems</vt:lpstr>
      <vt:lpstr>Cities as complex social Systems</vt:lpstr>
      <vt:lpstr>Urban resource hunger</vt:lpstr>
      <vt:lpstr>Cities as metabolic Systems</vt:lpstr>
      <vt:lpstr>Cities as metabolic Systems</vt:lpstr>
      <vt:lpstr>Urban Resource Hunger:  Composition global urban DMC</vt:lpstr>
      <vt:lpstr>Digression: Urban DMC</vt:lpstr>
      <vt:lpstr>Urban Resource Hunger:  Urban land area</vt:lpstr>
      <vt:lpstr>Urban Resource Hunger &amp; Urban Development</vt:lpstr>
      <vt:lpstr>Cities as metabolic Systems: Key Questions</vt:lpstr>
      <vt:lpstr>Circularity  &amp;  Cities</vt:lpstr>
      <vt:lpstr>Our starting Point:</vt:lpstr>
      <vt:lpstr>Regenerative Design &amp; Cities: Lyle’s Center</vt:lpstr>
      <vt:lpstr>Regenerative Design &amp; Cities: Lyle’s Center</vt:lpstr>
      <vt:lpstr>Cities as Arenas in Raworth’s “Doughnut Economy” </vt:lpstr>
      <vt:lpstr>Cities as holistic Arenas (again) in Friant et al’s (2020) Typology</vt:lpstr>
      <vt:lpstr>Circularity for Cities – some Benefits: </vt:lpstr>
      <vt:lpstr>A parallel Development since the beginning 2000s: Smart Cities</vt:lpstr>
      <vt:lpstr>Smart Cities: Some Defintions</vt:lpstr>
      <vt:lpstr>Advanced Design of …</vt:lpstr>
      <vt:lpstr>Ups and Downs of this Advanced Design</vt:lpstr>
      <vt:lpstr>Smart City Approaches in Austria</vt:lpstr>
      <vt:lpstr>Smart City Approaches in Austria</vt:lpstr>
      <vt:lpstr>What is a  Circular City?</vt:lpstr>
      <vt:lpstr>Friant et al.‘s (2020) Reformist Circular Society </vt:lpstr>
      <vt:lpstr>Circular Cities: Some Definitions (again 😉) …</vt:lpstr>
      <vt:lpstr>A Working Definition from Vangelsten et al. (2020): </vt:lpstr>
      <vt:lpstr>A Working Definition from Vangelsten et al. (2020): </vt:lpstr>
      <vt:lpstr>Digression: Urban Governance</vt:lpstr>
      <vt:lpstr>CE &amp; Urban Governance</vt:lpstr>
      <vt:lpstr>CE &amp; Urban Governance</vt:lpstr>
      <vt:lpstr>Can Circular Cities  be done?</vt:lpstr>
      <vt:lpstr>Where can we find Circular Cities?</vt:lpstr>
      <vt:lpstr>Where can we find Circular Cities?</vt:lpstr>
      <vt:lpstr>Where can we find Circular Cities?</vt:lpstr>
      <vt:lpstr>And what are they doing?</vt:lpstr>
      <vt:lpstr>And what are they doing?</vt:lpstr>
      <vt:lpstr>And what are they doing?</vt:lpstr>
      <vt:lpstr>And what are they doing?</vt:lpstr>
      <vt:lpstr>The full Governance Spectrum towards Circularity</vt:lpstr>
      <vt:lpstr>An Example: The City  of London</vt:lpstr>
      <vt:lpstr>Why London?</vt:lpstr>
      <vt:lpstr>The Status Quo: Key Stakeholders</vt:lpstr>
      <vt:lpstr>The Status Quo: Policy Goals of ReLondon (LWARB)</vt:lpstr>
      <vt:lpstr>The Status Quo: Policy Goals of ReLondon (LWARB)</vt:lpstr>
      <vt:lpstr>The Status Quo: Budget of ReLondon (LWARB)</vt:lpstr>
      <vt:lpstr>Why London?</vt:lpstr>
      <vt:lpstr>Why London?</vt:lpstr>
      <vt:lpstr>A Closer Look: London’s Circular Economy Framework (2024)</vt:lpstr>
      <vt:lpstr>A Closer Look: London’s Circular Economy Framework (2024)</vt:lpstr>
      <vt:lpstr>An Important Distinction:  The City of London Corporation &amp; the “Square Mile”</vt:lpstr>
      <vt:lpstr>An Important Distinction:  The “Square Mile” aka. City of London</vt:lpstr>
      <vt:lpstr>An Important Distinction: Different Goals</vt:lpstr>
      <vt:lpstr>The City of London Corporation Action Plan 2024-2027</vt:lpstr>
      <vt:lpstr>The City of London Corporation Action Plan 2024-2027</vt:lpstr>
      <vt:lpstr>The Square Mile Action Plan 2024-2027</vt:lpstr>
      <vt:lpstr>The Square Mile Action Plan 2024-2027</vt:lpstr>
      <vt:lpstr>The Timetable</vt:lpstr>
      <vt:lpstr>Special: CE for Buildings in London</vt:lpstr>
      <vt:lpstr>Special: CE for Buildings in London</vt:lpstr>
      <vt:lpstr>Special: Assessment of Existing Buildings</vt:lpstr>
      <vt:lpstr>Special: CE Statements as Policy Innovation</vt:lpstr>
      <vt:lpstr>Impacts on the Supply Chain</vt:lpstr>
      <vt:lpstr>Outlook</vt:lpstr>
      <vt:lpstr>Wrap it up</vt:lpstr>
      <vt:lpstr>An Outlook:</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238</cp:revision>
  <dcterms:created xsi:type="dcterms:W3CDTF">2023-06-26T10:57:31Z</dcterms:created>
  <dcterms:modified xsi:type="dcterms:W3CDTF">2025-01-18T15:59:59Z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